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407395f64_8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7407395f64_8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7407395f64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7407395f64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7407395f6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7407395f6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72d0ff2aac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72d0ff2aac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7407395f64_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7407395f64_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7407395f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7407395f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7407395f6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7407395f6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7407395f6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7407395f6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7407395f6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7407395f6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7407395f64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7407395f64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7407395f64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7407395f64_8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72d0ff2aa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72d0ff2aa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7407395f64_8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7407395f64_8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7407395f6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7407395f6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7407395f64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7407395f64_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2d0ff2aac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72d0ff2aac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2d0ff2aac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72d0ff2aac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72d0ff2aac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72d0ff2aac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7407395f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7407395f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7407395f64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7407395f64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7407395f64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7407395f64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7407395f64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7407395f64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84">
            <a:off x="2807100" y="3450043"/>
            <a:ext cx="3529800" cy="355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14300" y="1123900"/>
            <a:ext cx="5315400" cy="1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3033450" y="2717488"/>
            <a:ext cx="30771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24549">
            <a:off x="-750587" y="-324129"/>
            <a:ext cx="1904825" cy="331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 rot="303">
            <a:off x="1171900" y="1757850"/>
            <a:ext cx="6800400" cy="168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3246025" y="3442650"/>
            <a:ext cx="26520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107309" flipH="1">
            <a:off x="8080116" y="-745446"/>
            <a:ext cx="1976369" cy="2383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92691" flipH="1">
            <a:off x="-782259" y="3530929"/>
            <a:ext cx="1976369" cy="238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/>
          </p:nvPr>
        </p:nvSpPr>
        <p:spPr>
          <a:xfrm>
            <a:off x="1591125" y="1674775"/>
            <a:ext cx="2318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332125" y="2023725"/>
            <a:ext cx="25779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 rot="2232">
            <a:off x="3956500" y="1674950"/>
            <a:ext cx="462000" cy="893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/>
          </p:nvPr>
        </p:nvSpPr>
        <p:spPr>
          <a:xfrm>
            <a:off x="1589419" y="3138675"/>
            <a:ext cx="232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1332125" y="3487625"/>
            <a:ext cx="25779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 hasCustomPrompt="1"/>
          </p:nvPr>
        </p:nvSpPr>
        <p:spPr>
          <a:xfrm rot="2232">
            <a:off x="3956500" y="3138850"/>
            <a:ext cx="462000" cy="893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/>
          </p:nvPr>
        </p:nvSpPr>
        <p:spPr>
          <a:xfrm>
            <a:off x="5241406" y="1674775"/>
            <a:ext cx="232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5241200" y="2023725"/>
            <a:ext cx="25779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 hasCustomPrompt="1"/>
          </p:nvPr>
        </p:nvSpPr>
        <p:spPr>
          <a:xfrm rot="2232">
            <a:off x="4728025" y="1674950"/>
            <a:ext cx="462000" cy="893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3"/>
          </p:nvPr>
        </p:nvSpPr>
        <p:spPr>
          <a:xfrm>
            <a:off x="5241350" y="3138675"/>
            <a:ext cx="2322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5241200" y="3487625"/>
            <a:ext cx="25779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5" hasCustomPrompt="1"/>
          </p:nvPr>
        </p:nvSpPr>
        <p:spPr>
          <a:xfrm rot="2232">
            <a:off x="4728025" y="3138850"/>
            <a:ext cx="462000" cy="893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5175" y="2908850"/>
            <a:ext cx="2244750" cy="270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68653">
            <a:off x="7199389" y="4473170"/>
            <a:ext cx="1019226" cy="65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529000">
            <a:off x="1073385" y="30743"/>
            <a:ext cx="1019229" cy="65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07308">
            <a:off x="-783875" y="-596949"/>
            <a:ext cx="2244750" cy="27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-786">
            <a:off x="3260150" y="3393170"/>
            <a:ext cx="2623800" cy="43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1691075" y="1810675"/>
            <a:ext cx="5761800" cy="158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92692" flipH="1">
            <a:off x="-783875" y="2711615"/>
            <a:ext cx="2244750" cy="270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725175" y="-794185"/>
            <a:ext cx="2244750" cy="27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 rot="258">
            <a:off x="2576506" y="3356243"/>
            <a:ext cx="39909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1789200" y="1061188"/>
            <a:ext cx="5565600" cy="22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2"/>
          </p:nvPr>
        </p:nvSpPr>
        <p:spPr>
          <a:xfrm>
            <a:off x="3504575" y="1228950"/>
            <a:ext cx="2134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111000" y="1503150"/>
            <a:ext cx="4922100" cy="50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3"/>
          </p:nvPr>
        </p:nvSpPr>
        <p:spPr>
          <a:xfrm>
            <a:off x="3504663" y="2462800"/>
            <a:ext cx="2134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110850" y="2743175"/>
            <a:ext cx="4922400" cy="50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5"/>
          </p:nvPr>
        </p:nvSpPr>
        <p:spPr>
          <a:xfrm>
            <a:off x="3504675" y="3688975"/>
            <a:ext cx="2134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2110775" y="3952350"/>
            <a:ext cx="4922400" cy="50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23983">
            <a:off x="-26678" y="-361225"/>
            <a:ext cx="810400" cy="143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5594" y="1849402"/>
            <a:ext cx="229781" cy="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3694">
            <a:off x="300530" y="1447798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430621">
            <a:off x="756662" y="868933"/>
            <a:ext cx="386940" cy="42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76017">
            <a:off x="8414575" y="3938850"/>
            <a:ext cx="810400" cy="143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921" y="2847675"/>
            <a:ext cx="229781" cy="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6306">
            <a:off x="8312216" y="2967454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69379">
            <a:off x="8054695" y="3713330"/>
            <a:ext cx="386940" cy="428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2"/>
          </p:nvPr>
        </p:nvSpPr>
        <p:spPr>
          <a:xfrm>
            <a:off x="1519325" y="1762200"/>
            <a:ext cx="16881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1519325" y="2099100"/>
            <a:ext cx="25689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 idx="3"/>
          </p:nvPr>
        </p:nvSpPr>
        <p:spPr>
          <a:xfrm>
            <a:off x="5971150" y="1762200"/>
            <a:ext cx="16881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4"/>
          </p:nvPr>
        </p:nvSpPr>
        <p:spPr>
          <a:xfrm>
            <a:off x="5077325" y="2099100"/>
            <a:ext cx="25836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idx="5"/>
          </p:nvPr>
        </p:nvSpPr>
        <p:spPr>
          <a:xfrm>
            <a:off x="1519300" y="2960300"/>
            <a:ext cx="16881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6"/>
          </p:nvPr>
        </p:nvSpPr>
        <p:spPr>
          <a:xfrm>
            <a:off x="1519325" y="3297200"/>
            <a:ext cx="25689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 idx="7"/>
          </p:nvPr>
        </p:nvSpPr>
        <p:spPr>
          <a:xfrm>
            <a:off x="5972725" y="2947800"/>
            <a:ext cx="16881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8"/>
          </p:nvPr>
        </p:nvSpPr>
        <p:spPr>
          <a:xfrm>
            <a:off x="5077324" y="3309700"/>
            <a:ext cx="25836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9950" y="3459950"/>
            <a:ext cx="895149" cy="19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80621">
            <a:off x="-72902" y="-229050"/>
            <a:ext cx="720000" cy="12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26" y="487918"/>
            <a:ext cx="254200" cy="25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78594">
            <a:off x="7867269" y="2661427"/>
            <a:ext cx="1394608" cy="3130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 idx="2"/>
          </p:nvPr>
        </p:nvSpPr>
        <p:spPr>
          <a:xfrm>
            <a:off x="720000" y="1607175"/>
            <a:ext cx="2305500" cy="56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720000" y="2171475"/>
            <a:ext cx="23055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 idx="3"/>
          </p:nvPr>
        </p:nvSpPr>
        <p:spPr>
          <a:xfrm>
            <a:off x="3419275" y="1607175"/>
            <a:ext cx="2305500" cy="56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"/>
          </p:nvPr>
        </p:nvSpPr>
        <p:spPr>
          <a:xfrm>
            <a:off x="3419275" y="2171475"/>
            <a:ext cx="23055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 idx="5"/>
          </p:nvPr>
        </p:nvSpPr>
        <p:spPr>
          <a:xfrm>
            <a:off x="6118550" y="1607175"/>
            <a:ext cx="2305500" cy="56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6"/>
          </p:nvPr>
        </p:nvSpPr>
        <p:spPr>
          <a:xfrm>
            <a:off x="6118550" y="2171475"/>
            <a:ext cx="23055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 idx="7"/>
          </p:nvPr>
        </p:nvSpPr>
        <p:spPr>
          <a:xfrm>
            <a:off x="720000" y="2930925"/>
            <a:ext cx="2305500" cy="56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8"/>
          </p:nvPr>
        </p:nvSpPr>
        <p:spPr>
          <a:xfrm>
            <a:off x="720000" y="3495225"/>
            <a:ext cx="23055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 idx="9"/>
          </p:nvPr>
        </p:nvSpPr>
        <p:spPr>
          <a:xfrm>
            <a:off x="3419275" y="2930925"/>
            <a:ext cx="2305500" cy="56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13"/>
          </p:nvPr>
        </p:nvSpPr>
        <p:spPr>
          <a:xfrm>
            <a:off x="3419275" y="3495225"/>
            <a:ext cx="23055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 idx="14"/>
          </p:nvPr>
        </p:nvSpPr>
        <p:spPr>
          <a:xfrm>
            <a:off x="6118550" y="2930925"/>
            <a:ext cx="2305500" cy="56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5"/>
          </p:nvPr>
        </p:nvSpPr>
        <p:spPr>
          <a:xfrm>
            <a:off x="6118550" y="3495225"/>
            <a:ext cx="23055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 rot="-875666">
            <a:off x="8617417" y="641113"/>
            <a:ext cx="1073747" cy="2117736"/>
            <a:chOff x="3863200" y="1776983"/>
            <a:chExt cx="1732125" cy="3416243"/>
          </a:xfrm>
        </p:grpSpPr>
        <p:pic>
          <p:nvPicPr>
            <p:cNvPr id="139" name="Google Shape;139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005575" y="1776983"/>
              <a:ext cx="1589750" cy="3416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3200" y="3635275"/>
              <a:ext cx="881050" cy="15579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8"/>
          <p:cNvGrpSpPr/>
          <p:nvPr/>
        </p:nvGrpSpPr>
        <p:grpSpPr>
          <a:xfrm rot="-1546888">
            <a:off x="-302188" y="3540499"/>
            <a:ext cx="1102872" cy="2398839"/>
            <a:chOff x="7893675" y="3028750"/>
            <a:chExt cx="1343649" cy="2922551"/>
          </a:xfrm>
        </p:grpSpPr>
        <p:pic>
          <p:nvPicPr>
            <p:cNvPr id="142" name="Google Shape;14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691" y="3028750"/>
              <a:ext cx="995708" cy="2396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32350">
              <a:off x="8056337" y="3697603"/>
              <a:ext cx="1018326" cy="21882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 hasCustomPrompt="1"/>
          </p:nvPr>
        </p:nvSpPr>
        <p:spPr>
          <a:xfrm rot="-572">
            <a:off x="3669750" y="1469659"/>
            <a:ext cx="1804500" cy="80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1"/>
          </p:nvPr>
        </p:nvSpPr>
        <p:spPr>
          <a:xfrm>
            <a:off x="5595800" y="1613225"/>
            <a:ext cx="2721900" cy="5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3" hasCustomPrompt="1"/>
          </p:nvPr>
        </p:nvSpPr>
        <p:spPr>
          <a:xfrm rot="-572">
            <a:off x="3669750" y="2549735"/>
            <a:ext cx="1804500" cy="80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4"/>
          </p:nvPr>
        </p:nvSpPr>
        <p:spPr>
          <a:xfrm>
            <a:off x="809725" y="2704075"/>
            <a:ext cx="2721900" cy="5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 idx="5" hasCustomPrompt="1"/>
          </p:nvPr>
        </p:nvSpPr>
        <p:spPr>
          <a:xfrm rot="-572">
            <a:off x="3669750" y="3629808"/>
            <a:ext cx="1804500" cy="80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6"/>
          </p:nvPr>
        </p:nvSpPr>
        <p:spPr>
          <a:xfrm>
            <a:off x="5595800" y="3784150"/>
            <a:ext cx="2651400" cy="5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1290775" y="3972050"/>
            <a:ext cx="29076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2"/>
          </p:nvPr>
        </p:nvSpPr>
        <p:spPr>
          <a:xfrm>
            <a:off x="4945650" y="3972050"/>
            <a:ext cx="29076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hasCustomPrompt="1"/>
          </p:nvPr>
        </p:nvSpPr>
        <p:spPr>
          <a:xfrm>
            <a:off x="1290775" y="2900975"/>
            <a:ext cx="29076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6" name="Google Shape;156;p20"/>
          <p:cNvSpPr txBox="1">
            <a:spLocks noGrp="1"/>
          </p:cNvSpPr>
          <p:nvPr>
            <p:ph type="title" idx="3" hasCustomPrompt="1"/>
          </p:nvPr>
        </p:nvSpPr>
        <p:spPr>
          <a:xfrm>
            <a:off x="4945650" y="2900975"/>
            <a:ext cx="29076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311367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127400" y="1137925"/>
            <a:ext cx="889200" cy="1917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 rot="473">
            <a:off x="2409675" y="3912800"/>
            <a:ext cx="43602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23649">
            <a:off x="196002" y="-326664"/>
            <a:ext cx="732421" cy="173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55337">
            <a:off x="7961017" y="4230577"/>
            <a:ext cx="1160712" cy="74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584776">
            <a:off x="16494" y="140877"/>
            <a:ext cx="1160710" cy="74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1"/>
          </p:nvPr>
        </p:nvSpPr>
        <p:spPr>
          <a:xfrm rot="-268">
            <a:off x="720000" y="2331174"/>
            <a:ext cx="3852000" cy="11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511521">
            <a:off x="8558872" y="-336281"/>
            <a:ext cx="677162" cy="119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86650">
            <a:off x="-700488" y="2650465"/>
            <a:ext cx="23607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1989288" y="1259075"/>
            <a:ext cx="5203800" cy="117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1989288" y="2820650"/>
            <a:ext cx="5203800" cy="117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 idx="3" hasCustomPrompt="1"/>
          </p:nvPr>
        </p:nvSpPr>
        <p:spPr>
          <a:xfrm rot="2232">
            <a:off x="1399437" y="1349650"/>
            <a:ext cx="462000" cy="89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25"/>
          <p:cNvSpPr txBox="1">
            <a:spLocks noGrp="1"/>
          </p:cNvSpPr>
          <p:nvPr>
            <p:ph type="title" idx="4" hasCustomPrompt="1"/>
          </p:nvPr>
        </p:nvSpPr>
        <p:spPr>
          <a:xfrm rot="2232">
            <a:off x="1399437" y="2962700"/>
            <a:ext cx="462000" cy="89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725175" y="-486085"/>
            <a:ext cx="2244750" cy="270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631347" flipH="1">
            <a:off x="7199389" y="2381"/>
            <a:ext cx="1019226" cy="65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71000" flipH="1">
            <a:off x="1073385" y="4444808"/>
            <a:ext cx="1019229" cy="65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2692" flipH="1">
            <a:off x="-783875" y="3019715"/>
            <a:ext cx="2244750" cy="27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720000" y="1237079"/>
            <a:ext cx="7704000" cy="14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76017">
            <a:off x="8414575" y="3938850"/>
            <a:ext cx="810400" cy="143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921" y="2847675"/>
            <a:ext cx="229781" cy="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6306">
            <a:off x="8312216" y="2967454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69379">
            <a:off x="8054695" y="3713330"/>
            <a:ext cx="386940" cy="428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2779400" y="3344675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" sz="1100" b="1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lang="en" sz="1100" b="1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lang="en" sz="1100" b="1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highlight>
                <a:schemeClr val="dk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ctrTitle"/>
          </p:nvPr>
        </p:nvSpPr>
        <p:spPr>
          <a:xfrm>
            <a:off x="2846144" y="612301"/>
            <a:ext cx="34518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2679300" y="2005158"/>
            <a:ext cx="3785400" cy="122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2"/>
          </p:nvPr>
        </p:nvSpPr>
        <p:spPr>
          <a:xfrm rot="-962">
            <a:off x="2963720" y="415694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79383">
            <a:off x="7532127" y="1008781"/>
            <a:ext cx="1851152" cy="322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 sz="105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88479">
            <a:off x="-67880" y="4248004"/>
            <a:ext cx="677162" cy="1197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BLANK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337250" y="2306813"/>
            <a:ext cx="15702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6259950" y="2306813"/>
            <a:ext cx="15702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>
                <a:solidFill>
                  <a:schemeClr val="lt2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819200" y="2637413"/>
            <a:ext cx="26064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5718475" y="2637413"/>
            <a:ext cx="26064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4318">
            <a:off x="7991900" y="-246320"/>
            <a:ext cx="1468101" cy="255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96267">
            <a:off x="-202251" y="2877205"/>
            <a:ext cx="1468101" cy="255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55337">
            <a:off x="7961017" y="4230577"/>
            <a:ext cx="1160712" cy="74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584776">
            <a:off x="16494" y="140877"/>
            <a:ext cx="1160710" cy="74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66397">
            <a:off x="8378851" y="4111427"/>
            <a:ext cx="802873" cy="14196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 rot="-191">
            <a:off x="1866025" y="1408832"/>
            <a:ext cx="5412000" cy="23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4002" y="3363105"/>
            <a:ext cx="702623" cy="777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625" y="3910150"/>
            <a:ext cx="504775" cy="5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4050" y="3066575"/>
            <a:ext cx="425925" cy="4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81492" y="1024872"/>
            <a:ext cx="702623" cy="777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978717" y="742423"/>
            <a:ext cx="504775" cy="5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18143" y="1627697"/>
            <a:ext cx="425925" cy="4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96455">
            <a:off x="-104133" y="-533998"/>
            <a:ext cx="926541" cy="1638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746375" y="1397700"/>
            <a:ext cx="5651100" cy="2348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76830">
            <a:off x="8064656" y="1720505"/>
            <a:ext cx="229781" cy="3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13129">
            <a:off x="8517971" y="1631412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07443">
            <a:off x="8503496" y="2458633"/>
            <a:ext cx="386939" cy="42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4275" y="2342435"/>
            <a:ext cx="1975124" cy="343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623170">
            <a:off x="849412" y="3070395"/>
            <a:ext cx="229781" cy="3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6871">
            <a:off x="40328" y="2877661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992557">
            <a:off x="253414" y="2217451"/>
            <a:ext cx="386939" cy="42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375550" y="-674365"/>
            <a:ext cx="1975124" cy="343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915863" y="1431125"/>
            <a:ext cx="41628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915775" y="2265192"/>
            <a:ext cx="4162800" cy="14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97676">
            <a:off x="7719857" y="143375"/>
            <a:ext cx="236078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88479">
            <a:off x="-67880" y="4248004"/>
            <a:ext cx="677162" cy="1197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720000" y="2108988"/>
            <a:ext cx="4307700" cy="134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jp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 rot="-776">
            <a:off x="2196975" y="2907750"/>
            <a:ext cx="5315400" cy="1983900"/>
          </a:xfrm>
          <a:prstGeom prst="rect">
            <a:avLst/>
          </a:prstGeom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  Member: Lab Thavrith</a:t>
            </a:r>
            <a:endParaRPr sz="1600" b="1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		  Lim Sunheng</a:t>
            </a:r>
            <a:endParaRPr sz="1600" b="1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		  Koythol Amrint</a:t>
            </a:r>
            <a:endParaRPr sz="1600" b="1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		  Kry Senghort</a:t>
            </a:r>
            <a:endParaRPr sz="1600" b="1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  Ek Vong Panharith</a:t>
            </a:r>
            <a:endParaRPr sz="1600" b="1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210" name="Google Shape;210;p35"/>
          <p:cNvSpPr txBox="1">
            <a:spLocks noGrp="1"/>
          </p:cNvSpPr>
          <p:nvPr>
            <p:ph type="ctrTitle"/>
          </p:nvPr>
        </p:nvSpPr>
        <p:spPr>
          <a:xfrm>
            <a:off x="1684500" y="105475"/>
            <a:ext cx="5315400" cy="1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>
                <a:solidFill>
                  <a:srgbClr val="434343"/>
                </a:solidFill>
              </a:rPr>
              <a:t>Java Assignment</a:t>
            </a:r>
            <a:endParaRPr sz="4900" dirty="0">
              <a:solidFill>
                <a:srgbClr val="434343"/>
              </a:solidFill>
            </a:endParaRPr>
          </a:p>
        </p:txBody>
      </p:sp>
      <p:sp>
        <p:nvSpPr>
          <p:cNvPr id="211" name="Google Shape;211;p35"/>
          <p:cNvSpPr txBox="1">
            <a:spLocks noGrp="1"/>
          </p:cNvSpPr>
          <p:nvPr>
            <p:ph type="subTitle" idx="2"/>
          </p:nvPr>
        </p:nvSpPr>
        <p:spPr>
          <a:xfrm>
            <a:off x="2374513" y="1871175"/>
            <a:ext cx="47931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Taught by:  </a:t>
            </a:r>
            <a:r>
              <a:rPr lang="en">
                <a:solidFill>
                  <a:srgbClr val="3D85C6"/>
                </a:solidFill>
              </a:rPr>
              <a:t>Mr. Chan Sophal</a:t>
            </a:r>
            <a:endParaRPr>
              <a:solidFill>
                <a:srgbClr val="3D85C6"/>
              </a:solidFill>
            </a:endParaRPr>
          </a:p>
        </p:txBody>
      </p:sp>
      <p:grpSp>
        <p:nvGrpSpPr>
          <p:cNvPr id="212" name="Google Shape;212;p35"/>
          <p:cNvGrpSpPr/>
          <p:nvPr/>
        </p:nvGrpSpPr>
        <p:grpSpPr>
          <a:xfrm>
            <a:off x="1336193" y="1756535"/>
            <a:ext cx="1672938" cy="3135726"/>
            <a:chOff x="8046801" y="3275757"/>
            <a:chExt cx="372575" cy="372737"/>
          </a:xfrm>
        </p:grpSpPr>
        <p:sp>
          <p:nvSpPr>
            <p:cNvPr id="213" name="Google Shape;213;p35"/>
            <p:cNvSpPr/>
            <p:nvPr/>
          </p:nvSpPr>
          <p:spPr>
            <a:xfrm>
              <a:off x="8222801" y="3456989"/>
              <a:ext cx="21248" cy="163866"/>
            </a:xfrm>
            <a:custGeom>
              <a:avLst/>
              <a:gdLst/>
              <a:ahLst/>
              <a:cxnLst/>
              <a:rect l="l" t="t" r="r" b="b"/>
              <a:pathLst>
                <a:path w="788" h="6077" extrusionOk="0">
                  <a:moveTo>
                    <a:pt x="5" y="1"/>
                  </a:moveTo>
                  <a:lnTo>
                    <a:pt x="5" y="6076"/>
                  </a:lnTo>
                  <a:lnTo>
                    <a:pt x="5" y="6076"/>
                  </a:lnTo>
                  <a:lnTo>
                    <a:pt x="787" y="6049"/>
                  </a:lnTo>
                  <a:lnTo>
                    <a:pt x="787" y="1"/>
                  </a:lnTo>
                  <a:close/>
                  <a:moveTo>
                    <a:pt x="5" y="6076"/>
                  </a:moveTo>
                  <a:lnTo>
                    <a:pt x="0" y="6076"/>
                  </a:lnTo>
                  <a:lnTo>
                    <a:pt x="5" y="6076"/>
                  </a:lnTo>
                  <a:lnTo>
                    <a:pt x="5" y="6076"/>
                  </a:ln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8052517" y="3317121"/>
              <a:ext cx="361789" cy="98935"/>
            </a:xfrm>
            <a:custGeom>
              <a:avLst/>
              <a:gdLst/>
              <a:ahLst/>
              <a:cxnLst/>
              <a:rect l="l" t="t" r="r" b="b"/>
              <a:pathLst>
                <a:path w="13417" h="3669" extrusionOk="0">
                  <a:moveTo>
                    <a:pt x="6709" y="1"/>
                  </a:moveTo>
                  <a:lnTo>
                    <a:pt x="106" y="2793"/>
                  </a:lnTo>
                  <a:cubicBezTo>
                    <a:pt x="42" y="2820"/>
                    <a:pt x="1" y="2882"/>
                    <a:pt x="1" y="2952"/>
                  </a:cubicBezTo>
                  <a:cubicBezTo>
                    <a:pt x="1" y="3035"/>
                    <a:pt x="60" y="3106"/>
                    <a:pt x="140" y="3122"/>
                  </a:cubicBezTo>
                  <a:cubicBezTo>
                    <a:pt x="1999" y="3466"/>
                    <a:pt x="4265" y="3669"/>
                    <a:pt x="6709" y="3669"/>
                  </a:cubicBezTo>
                  <a:cubicBezTo>
                    <a:pt x="9152" y="3669"/>
                    <a:pt x="11419" y="3466"/>
                    <a:pt x="13277" y="3122"/>
                  </a:cubicBezTo>
                  <a:cubicBezTo>
                    <a:pt x="13358" y="3106"/>
                    <a:pt x="13417" y="3035"/>
                    <a:pt x="13417" y="2952"/>
                  </a:cubicBezTo>
                  <a:cubicBezTo>
                    <a:pt x="13417" y="2882"/>
                    <a:pt x="13377" y="2820"/>
                    <a:pt x="13312" y="2793"/>
                  </a:cubicBezTo>
                  <a:lnTo>
                    <a:pt x="6709" y="1"/>
                  </a:ln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8214981" y="3317121"/>
              <a:ext cx="200727" cy="86045"/>
            </a:xfrm>
            <a:custGeom>
              <a:avLst/>
              <a:gdLst/>
              <a:ahLst/>
              <a:cxnLst/>
              <a:rect l="l" t="t" r="r" b="b"/>
              <a:pathLst>
                <a:path w="7444" h="3191" extrusionOk="0">
                  <a:moveTo>
                    <a:pt x="684" y="1"/>
                  </a:moveTo>
                  <a:lnTo>
                    <a:pt x="1" y="289"/>
                  </a:lnTo>
                  <a:lnTo>
                    <a:pt x="6862" y="3191"/>
                  </a:lnTo>
                  <a:cubicBezTo>
                    <a:pt x="6994" y="3169"/>
                    <a:pt x="7124" y="3146"/>
                    <a:pt x="7252" y="3122"/>
                  </a:cubicBezTo>
                  <a:cubicBezTo>
                    <a:pt x="7419" y="3090"/>
                    <a:pt x="7444" y="2861"/>
                    <a:pt x="7287" y="2793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8142526" y="3317553"/>
              <a:ext cx="181771" cy="98503"/>
            </a:xfrm>
            <a:custGeom>
              <a:avLst/>
              <a:gdLst/>
              <a:ahLst/>
              <a:cxnLst/>
              <a:rect l="l" t="t" r="r" b="b"/>
              <a:pathLst>
                <a:path w="6741" h="3653" extrusionOk="0">
                  <a:moveTo>
                    <a:pt x="3371" y="1"/>
                  </a:moveTo>
                  <a:lnTo>
                    <a:pt x="1" y="3519"/>
                  </a:lnTo>
                  <a:cubicBezTo>
                    <a:pt x="1067" y="3607"/>
                    <a:pt x="2199" y="3653"/>
                    <a:pt x="3371" y="3653"/>
                  </a:cubicBezTo>
                  <a:cubicBezTo>
                    <a:pt x="4544" y="3653"/>
                    <a:pt x="5676" y="3605"/>
                    <a:pt x="6741" y="3519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8205247" y="3277294"/>
              <a:ext cx="56303" cy="365376"/>
            </a:xfrm>
            <a:custGeom>
              <a:avLst/>
              <a:gdLst/>
              <a:ahLst/>
              <a:cxnLst/>
              <a:rect l="l" t="t" r="r" b="b"/>
              <a:pathLst>
                <a:path w="2088" h="13550" extrusionOk="0">
                  <a:moveTo>
                    <a:pt x="1045" y="0"/>
                  </a:moveTo>
                  <a:cubicBezTo>
                    <a:pt x="1013" y="0"/>
                    <a:pt x="981" y="16"/>
                    <a:pt x="964" y="49"/>
                  </a:cubicBezTo>
                  <a:lnTo>
                    <a:pt x="683" y="611"/>
                  </a:lnTo>
                  <a:cubicBezTo>
                    <a:pt x="585" y="808"/>
                    <a:pt x="522" y="1020"/>
                    <a:pt x="496" y="1239"/>
                  </a:cubicBezTo>
                  <a:lnTo>
                    <a:pt x="376" y="1239"/>
                  </a:lnTo>
                  <a:cubicBezTo>
                    <a:pt x="339" y="1239"/>
                    <a:pt x="303" y="1253"/>
                    <a:pt x="277" y="1281"/>
                  </a:cubicBezTo>
                  <a:cubicBezTo>
                    <a:pt x="0" y="1570"/>
                    <a:pt x="201" y="1913"/>
                    <a:pt x="481" y="1913"/>
                  </a:cubicBezTo>
                  <a:lnTo>
                    <a:pt x="1607" y="1913"/>
                  </a:lnTo>
                  <a:cubicBezTo>
                    <a:pt x="1888" y="1913"/>
                    <a:pt x="2088" y="1570"/>
                    <a:pt x="1813" y="1281"/>
                  </a:cubicBezTo>
                  <a:cubicBezTo>
                    <a:pt x="1787" y="1253"/>
                    <a:pt x="1751" y="1239"/>
                    <a:pt x="1713" y="1239"/>
                  </a:cubicBezTo>
                  <a:lnTo>
                    <a:pt x="1594" y="1239"/>
                  </a:lnTo>
                  <a:cubicBezTo>
                    <a:pt x="1568" y="1020"/>
                    <a:pt x="1504" y="808"/>
                    <a:pt x="1406" y="611"/>
                  </a:cubicBezTo>
                  <a:lnTo>
                    <a:pt x="1125" y="49"/>
                  </a:lnTo>
                  <a:cubicBezTo>
                    <a:pt x="1109" y="16"/>
                    <a:pt x="1077" y="0"/>
                    <a:pt x="1045" y="0"/>
                  </a:cubicBezTo>
                  <a:close/>
                  <a:moveTo>
                    <a:pt x="1045" y="10614"/>
                  </a:moveTo>
                  <a:cubicBezTo>
                    <a:pt x="968" y="10614"/>
                    <a:pt x="888" y="10629"/>
                    <a:pt x="810" y="10663"/>
                  </a:cubicBezTo>
                  <a:cubicBezTo>
                    <a:pt x="414" y="10833"/>
                    <a:pt x="319" y="11353"/>
                    <a:pt x="631" y="11651"/>
                  </a:cubicBezTo>
                  <a:lnTo>
                    <a:pt x="487" y="13112"/>
                  </a:lnTo>
                  <a:cubicBezTo>
                    <a:pt x="464" y="13347"/>
                    <a:pt x="647" y="13550"/>
                    <a:pt x="883" y="13550"/>
                  </a:cubicBezTo>
                  <a:lnTo>
                    <a:pt x="1208" y="13550"/>
                  </a:lnTo>
                  <a:cubicBezTo>
                    <a:pt x="1444" y="13550"/>
                    <a:pt x="1627" y="13347"/>
                    <a:pt x="1604" y="13112"/>
                  </a:cubicBezTo>
                  <a:lnTo>
                    <a:pt x="1460" y="11651"/>
                  </a:lnTo>
                  <a:cubicBezTo>
                    <a:pt x="1579" y="11537"/>
                    <a:pt x="1647" y="11380"/>
                    <a:pt x="1647" y="11216"/>
                  </a:cubicBezTo>
                  <a:cubicBezTo>
                    <a:pt x="1647" y="10870"/>
                    <a:pt x="1363" y="10614"/>
                    <a:pt x="1045" y="10614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8046801" y="3275757"/>
              <a:ext cx="372575" cy="372737"/>
            </a:xfrm>
            <a:custGeom>
              <a:avLst/>
              <a:gdLst/>
              <a:ahLst/>
              <a:cxnLst/>
              <a:rect l="l" t="t" r="r" b="b"/>
              <a:pathLst>
                <a:path w="13817" h="13823" extrusionOk="0">
                  <a:moveTo>
                    <a:pt x="6921" y="397"/>
                  </a:moveTo>
                  <a:cubicBezTo>
                    <a:pt x="6930" y="397"/>
                    <a:pt x="6939" y="402"/>
                    <a:pt x="6944" y="413"/>
                  </a:cubicBezTo>
                  <a:lnTo>
                    <a:pt x="7107" y="737"/>
                  </a:lnTo>
                  <a:cubicBezTo>
                    <a:pt x="7196" y="915"/>
                    <a:pt x="7254" y="1108"/>
                    <a:pt x="7277" y="1306"/>
                  </a:cubicBezTo>
                  <a:cubicBezTo>
                    <a:pt x="7288" y="1408"/>
                    <a:pt x="7478" y="1484"/>
                    <a:pt x="7478" y="1484"/>
                  </a:cubicBezTo>
                  <a:lnTo>
                    <a:pt x="7487" y="1484"/>
                  </a:lnTo>
                  <a:cubicBezTo>
                    <a:pt x="7488" y="1484"/>
                    <a:pt x="7489" y="1484"/>
                    <a:pt x="7490" y="1484"/>
                  </a:cubicBezTo>
                  <a:cubicBezTo>
                    <a:pt x="7559" y="1484"/>
                    <a:pt x="7620" y="1537"/>
                    <a:pt x="7628" y="1607"/>
                  </a:cubicBezTo>
                  <a:cubicBezTo>
                    <a:pt x="7635" y="1686"/>
                    <a:pt x="7573" y="1755"/>
                    <a:pt x="7494" y="1755"/>
                  </a:cubicBezTo>
                  <a:lnTo>
                    <a:pt x="6352" y="1755"/>
                  </a:lnTo>
                  <a:cubicBezTo>
                    <a:pt x="6294" y="1755"/>
                    <a:pt x="6242" y="1722"/>
                    <a:pt x="6219" y="1670"/>
                  </a:cubicBezTo>
                  <a:cubicBezTo>
                    <a:pt x="6173" y="1571"/>
                    <a:pt x="6245" y="1459"/>
                    <a:pt x="6355" y="1459"/>
                  </a:cubicBezTo>
                  <a:lnTo>
                    <a:pt x="6363" y="1459"/>
                  </a:lnTo>
                  <a:cubicBezTo>
                    <a:pt x="6363" y="1459"/>
                    <a:pt x="6553" y="1408"/>
                    <a:pt x="6565" y="1306"/>
                  </a:cubicBezTo>
                  <a:cubicBezTo>
                    <a:pt x="6588" y="1108"/>
                    <a:pt x="6646" y="915"/>
                    <a:pt x="6735" y="737"/>
                  </a:cubicBezTo>
                  <a:lnTo>
                    <a:pt x="6898" y="413"/>
                  </a:lnTo>
                  <a:cubicBezTo>
                    <a:pt x="6903" y="402"/>
                    <a:pt x="6912" y="397"/>
                    <a:pt x="6921" y="397"/>
                  </a:cubicBezTo>
                  <a:close/>
                  <a:moveTo>
                    <a:pt x="6092" y="2104"/>
                  </a:moveTo>
                  <a:cubicBezTo>
                    <a:pt x="6095" y="2107"/>
                    <a:pt x="6100" y="2108"/>
                    <a:pt x="6102" y="2110"/>
                  </a:cubicBezTo>
                  <a:lnTo>
                    <a:pt x="3460" y="4859"/>
                  </a:lnTo>
                  <a:cubicBezTo>
                    <a:pt x="2410" y="4771"/>
                    <a:pt x="1410" y="4643"/>
                    <a:pt x="489" y="4474"/>
                  </a:cubicBezTo>
                  <a:lnTo>
                    <a:pt x="6092" y="2104"/>
                  </a:lnTo>
                  <a:close/>
                  <a:moveTo>
                    <a:pt x="6721" y="2160"/>
                  </a:moveTo>
                  <a:lnTo>
                    <a:pt x="6721" y="4990"/>
                  </a:lnTo>
                  <a:cubicBezTo>
                    <a:pt x="5787" y="4985"/>
                    <a:pt x="4871" y="4952"/>
                    <a:pt x="3986" y="4890"/>
                  </a:cubicBezTo>
                  <a:lnTo>
                    <a:pt x="6608" y="2160"/>
                  </a:lnTo>
                  <a:close/>
                  <a:moveTo>
                    <a:pt x="7235" y="2160"/>
                  </a:moveTo>
                  <a:lnTo>
                    <a:pt x="9848" y="4890"/>
                  </a:lnTo>
                  <a:cubicBezTo>
                    <a:pt x="8964" y="4952"/>
                    <a:pt x="8049" y="4985"/>
                    <a:pt x="7125" y="4990"/>
                  </a:cubicBezTo>
                  <a:lnTo>
                    <a:pt x="7124" y="4990"/>
                  </a:lnTo>
                  <a:lnTo>
                    <a:pt x="7124" y="2160"/>
                  </a:lnTo>
                  <a:close/>
                  <a:moveTo>
                    <a:pt x="8288" y="5383"/>
                  </a:moveTo>
                  <a:cubicBezTo>
                    <a:pt x="8228" y="5533"/>
                    <a:pt x="8161" y="5680"/>
                    <a:pt x="8089" y="5823"/>
                  </a:cubicBezTo>
                  <a:lnTo>
                    <a:pt x="8088" y="5823"/>
                  </a:lnTo>
                  <a:cubicBezTo>
                    <a:pt x="7863" y="6273"/>
                    <a:pt x="7426" y="6543"/>
                    <a:pt x="6923" y="6543"/>
                  </a:cubicBezTo>
                  <a:cubicBezTo>
                    <a:pt x="6910" y="6543"/>
                    <a:pt x="6896" y="6543"/>
                    <a:pt x="6883" y="6543"/>
                  </a:cubicBezTo>
                  <a:cubicBezTo>
                    <a:pt x="6396" y="6530"/>
                    <a:pt x="5960" y="6236"/>
                    <a:pt x="5744" y="5798"/>
                  </a:cubicBezTo>
                  <a:cubicBezTo>
                    <a:pt x="5676" y="5663"/>
                    <a:pt x="5614" y="5524"/>
                    <a:pt x="5556" y="5383"/>
                  </a:cubicBezTo>
                  <a:lnTo>
                    <a:pt x="5556" y="5383"/>
                  </a:lnTo>
                  <a:cubicBezTo>
                    <a:pt x="5940" y="5396"/>
                    <a:pt x="6327" y="5402"/>
                    <a:pt x="6719" y="5405"/>
                  </a:cubicBezTo>
                  <a:lnTo>
                    <a:pt x="6719" y="5474"/>
                  </a:lnTo>
                  <a:cubicBezTo>
                    <a:pt x="6718" y="5578"/>
                    <a:pt x="6794" y="5667"/>
                    <a:pt x="6896" y="5683"/>
                  </a:cubicBezTo>
                  <a:cubicBezTo>
                    <a:pt x="6905" y="5684"/>
                    <a:pt x="6913" y="5684"/>
                    <a:pt x="6921" y="5684"/>
                  </a:cubicBezTo>
                  <a:cubicBezTo>
                    <a:pt x="7031" y="5684"/>
                    <a:pt x="7124" y="5595"/>
                    <a:pt x="7124" y="5481"/>
                  </a:cubicBezTo>
                  <a:lnTo>
                    <a:pt x="7124" y="5403"/>
                  </a:lnTo>
                  <a:cubicBezTo>
                    <a:pt x="7514" y="5402"/>
                    <a:pt x="7902" y="5395"/>
                    <a:pt x="8288" y="5383"/>
                  </a:cubicBezTo>
                  <a:close/>
                  <a:moveTo>
                    <a:pt x="7098" y="6954"/>
                  </a:moveTo>
                  <a:lnTo>
                    <a:pt x="7098" y="10482"/>
                  </a:lnTo>
                  <a:cubicBezTo>
                    <a:pt x="7036" y="10467"/>
                    <a:pt x="6973" y="10459"/>
                    <a:pt x="6909" y="10459"/>
                  </a:cubicBezTo>
                  <a:cubicBezTo>
                    <a:pt x="6846" y="10459"/>
                    <a:pt x="6782" y="10467"/>
                    <a:pt x="6719" y="10482"/>
                  </a:cubicBezTo>
                  <a:lnTo>
                    <a:pt x="6719" y="6954"/>
                  </a:lnTo>
                  <a:cubicBezTo>
                    <a:pt x="6782" y="6961"/>
                    <a:pt x="6846" y="6964"/>
                    <a:pt x="6909" y="6964"/>
                  </a:cubicBezTo>
                  <a:cubicBezTo>
                    <a:pt x="6972" y="6964"/>
                    <a:pt x="7035" y="6961"/>
                    <a:pt x="7098" y="6954"/>
                  </a:cubicBezTo>
                  <a:close/>
                  <a:moveTo>
                    <a:pt x="6923" y="10887"/>
                  </a:moveTo>
                  <a:cubicBezTo>
                    <a:pt x="7142" y="10887"/>
                    <a:pt x="7321" y="11066"/>
                    <a:pt x="7321" y="11286"/>
                  </a:cubicBezTo>
                  <a:cubicBezTo>
                    <a:pt x="7321" y="11395"/>
                    <a:pt x="7277" y="11499"/>
                    <a:pt x="7197" y="11574"/>
                  </a:cubicBezTo>
                  <a:cubicBezTo>
                    <a:pt x="7151" y="11617"/>
                    <a:pt x="7128" y="11679"/>
                    <a:pt x="7134" y="11741"/>
                  </a:cubicBezTo>
                  <a:lnTo>
                    <a:pt x="7135" y="11741"/>
                  </a:lnTo>
                  <a:lnTo>
                    <a:pt x="7280" y="13202"/>
                  </a:lnTo>
                  <a:cubicBezTo>
                    <a:pt x="7287" y="13290"/>
                    <a:pt x="7239" y="13372"/>
                    <a:pt x="7146" y="13411"/>
                  </a:cubicBezTo>
                  <a:cubicBezTo>
                    <a:pt x="7134" y="13415"/>
                    <a:pt x="7121" y="13418"/>
                    <a:pt x="7107" y="13418"/>
                  </a:cubicBezTo>
                  <a:lnTo>
                    <a:pt x="6736" y="13418"/>
                  </a:lnTo>
                  <a:cubicBezTo>
                    <a:pt x="6723" y="13418"/>
                    <a:pt x="6710" y="13415"/>
                    <a:pt x="6697" y="13411"/>
                  </a:cubicBezTo>
                  <a:cubicBezTo>
                    <a:pt x="6605" y="13372"/>
                    <a:pt x="6556" y="13290"/>
                    <a:pt x="6565" y="13202"/>
                  </a:cubicBezTo>
                  <a:lnTo>
                    <a:pt x="6709" y="11741"/>
                  </a:lnTo>
                  <a:cubicBezTo>
                    <a:pt x="6715" y="11679"/>
                    <a:pt x="6692" y="11617"/>
                    <a:pt x="6647" y="11575"/>
                  </a:cubicBezTo>
                  <a:cubicBezTo>
                    <a:pt x="6509" y="11441"/>
                    <a:pt x="6478" y="11230"/>
                    <a:pt x="6600" y="11037"/>
                  </a:cubicBezTo>
                  <a:cubicBezTo>
                    <a:pt x="6615" y="11011"/>
                    <a:pt x="6637" y="10989"/>
                    <a:pt x="6663" y="10972"/>
                  </a:cubicBezTo>
                  <a:cubicBezTo>
                    <a:pt x="6750" y="10913"/>
                    <a:pt x="6839" y="10887"/>
                    <a:pt x="6923" y="10887"/>
                  </a:cubicBezTo>
                  <a:close/>
                  <a:moveTo>
                    <a:pt x="6909" y="1"/>
                  </a:moveTo>
                  <a:cubicBezTo>
                    <a:pt x="6756" y="1"/>
                    <a:pt x="6603" y="80"/>
                    <a:pt x="6525" y="238"/>
                  </a:cubicBezTo>
                  <a:lnTo>
                    <a:pt x="6363" y="562"/>
                  </a:lnTo>
                  <a:cubicBezTo>
                    <a:pt x="6275" y="737"/>
                    <a:pt x="6213" y="923"/>
                    <a:pt x="6176" y="1113"/>
                  </a:cubicBezTo>
                  <a:cubicBezTo>
                    <a:pt x="5894" y="1202"/>
                    <a:pt x="5735" y="1500"/>
                    <a:pt x="5819" y="1784"/>
                  </a:cubicBezTo>
                  <a:lnTo>
                    <a:pt x="244" y="4148"/>
                  </a:lnTo>
                  <a:cubicBezTo>
                    <a:pt x="93" y="4213"/>
                    <a:pt x="1" y="4370"/>
                    <a:pt x="18" y="4535"/>
                  </a:cubicBezTo>
                  <a:cubicBezTo>
                    <a:pt x="37" y="4699"/>
                    <a:pt x="159" y="4831"/>
                    <a:pt x="322" y="4863"/>
                  </a:cubicBezTo>
                  <a:cubicBezTo>
                    <a:pt x="1187" y="5023"/>
                    <a:pt x="2120" y="5151"/>
                    <a:pt x="3100" y="5242"/>
                  </a:cubicBezTo>
                  <a:cubicBezTo>
                    <a:pt x="3024" y="5323"/>
                    <a:pt x="3026" y="5449"/>
                    <a:pt x="3106" y="5527"/>
                  </a:cubicBezTo>
                  <a:cubicBezTo>
                    <a:pt x="3145" y="5565"/>
                    <a:pt x="3195" y="5584"/>
                    <a:pt x="3246" y="5584"/>
                  </a:cubicBezTo>
                  <a:cubicBezTo>
                    <a:pt x="3299" y="5584"/>
                    <a:pt x="3352" y="5563"/>
                    <a:pt x="3391" y="5521"/>
                  </a:cubicBezTo>
                  <a:lnTo>
                    <a:pt x="3617" y="5287"/>
                  </a:lnTo>
                  <a:cubicBezTo>
                    <a:pt x="4103" y="5325"/>
                    <a:pt x="4600" y="5356"/>
                    <a:pt x="5105" y="5377"/>
                  </a:cubicBezTo>
                  <a:cubicBezTo>
                    <a:pt x="5188" y="5593"/>
                    <a:pt x="5281" y="5807"/>
                    <a:pt x="5384" y="6013"/>
                  </a:cubicBezTo>
                  <a:cubicBezTo>
                    <a:pt x="5577" y="6400"/>
                    <a:pt x="5909" y="6701"/>
                    <a:pt x="6314" y="6851"/>
                  </a:cubicBezTo>
                  <a:lnTo>
                    <a:pt x="6314" y="10748"/>
                  </a:lnTo>
                  <a:cubicBezTo>
                    <a:pt x="6049" y="11041"/>
                    <a:pt x="6036" y="11485"/>
                    <a:pt x="6285" y="11793"/>
                  </a:cubicBezTo>
                  <a:lnTo>
                    <a:pt x="6150" y="13165"/>
                  </a:lnTo>
                  <a:cubicBezTo>
                    <a:pt x="6115" y="13517"/>
                    <a:pt x="6392" y="13823"/>
                    <a:pt x="6746" y="13823"/>
                  </a:cubicBezTo>
                  <a:lnTo>
                    <a:pt x="7071" y="13823"/>
                  </a:lnTo>
                  <a:cubicBezTo>
                    <a:pt x="7425" y="13823"/>
                    <a:pt x="7702" y="13517"/>
                    <a:pt x="7667" y="13165"/>
                  </a:cubicBezTo>
                  <a:lnTo>
                    <a:pt x="7533" y="11793"/>
                  </a:lnTo>
                  <a:cubicBezTo>
                    <a:pt x="7781" y="11485"/>
                    <a:pt x="7768" y="11041"/>
                    <a:pt x="7503" y="10748"/>
                  </a:cubicBezTo>
                  <a:lnTo>
                    <a:pt x="7503" y="6851"/>
                  </a:lnTo>
                  <a:cubicBezTo>
                    <a:pt x="7908" y="6700"/>
                    <a:pt x="8241" y="6400"/>
                    <a:pt x="8434" y="6011"/>
                  </a:cubicBezTo>
                  <a:cubicBezTo>
                    <a:pt x="8536" y="5805"/>
                    <a:pt x="8630" y="5592"/>
                    <a:pt x="8713" y="5376"/>
                  </a:cubicBezTo>
                  <a:cubicBezTo>
                    <a:pt x="9212" y="5354"/>
                    <a:pt x="9704" y="5325"/>
                    <a:pt x="10190" y="5287"/>
                  </a:cubicBezTo>
                  <a:lnTo>
                    <a:pt x="10448" y="5557"/>
                  </a:lnTo>
                  <a:cubicBezTo>
                    <a:pt x="10488" y="5599"/>
                    <a:pt x="10541" y="5620"/>
                    <a:pt x="10594" y="5620"/>
                  </a:cubicBezTo>
                  <a:cubicBezTo>
                    <a:pt x="10644" y="5620"/>
                    <a:pt x="10694" y="5601"/>
                    <a:pt x="10733" y="5563"/>
                  </a:cubicBezTo>
                  <a:cubicBezTo>
                    <a:pt x="10814" y="5485"/>
                    <a:pt x="10817" y="5357"/>
                    <a:pt x="10740" y="5276"/>
                  </a:cubicBezTo>
                  <a:lnTo>
                    <a:pt x="7723" y="2118"/>
                  </a:lnTo>
                  <a:lnTo>
                    <a:pt x="7729" y="2110"/>
                  </a:lnTo>
                  <a:lnTo>
                    <a:pt x="13323" y="4483"/>
                  </a:lnTo>
                  <a:cubicBezTo>
                    <a:pt x="12629" y="4608"/>
                    <a:pt x="11881" y="4715"/>
                    <a:pt x="11100" y="4797"/>
                  </a:cubicBezTo>
                  <a:cubicBezTo>
                    <a:pt x="10992" y="4807"/>
                    <a:pt x="10913" y="4900"/>
                    <a:pt x="10919" y="5009"/>
                  </a:cubicBezTo>
                  <a:cubicBezTo>
                    <a:pt x="10925" y="5115"/>
                    <a:pt x="11014" y="5200"/>
                    <a:pt x="11121" y="5200"/>
                  </a:cubicBezTo>
                  <a:cubicBezTo>
                    <a:pt x="11128" y="5200"/>
                    <a:pt x="11135" y="5200"/>
                    <a:pt x="11142" y="5199"/>
                  </a:cubicBezTo>
                  <a:cubicBezTo>
                    <a:pt x="11971" y="5112"/>
                    <a:pt x="12763" y="4998"/>
                    <a:pt x="13496" y="4862"/>
                  </a:cubicBezTo>
                  <a:cubicBezTo>
                    <a:pt x="13658" y="4831"/>
                    <a:pt x="13782" y="4697"/>
                    <a:pt x="13799" y="4533"/>
                  </a:cubicBezTo>
                  <a:cubicBezTo>
                    <a:pt x="13816" y="4369"/>
                    <a:pt x="13725" y="4213"/>
                    <a:pt x="13573" y="4148"/>
                  </a:cubicBezTo>
                  <a:lnTo>
                    <a:pt x="8000" y="1784"/>
                  </a:lnTo>
                  <a:cubicBezTo>
                    <a:pt x="8083" y="1500"/>
                    <a:pt x="7924" y="1202"/>
                    <a:pt x="7641" y="1113"/>
                  </a:cubicBezTo>
                  <a:cubicBezTo>
                    <a:pt x="7605" y="923"/>
                    <a:pt x="7542" y="737"/>
                    <a:pt x="7455" y="562"/>
                  </a:cubicBezTo>
                  <a:lnTo>
                    <a:pt x="7293" y="238"/>
                  </a:lnTo>
                  <a:cubicBezTo>
                    <a:pt x="7214" y="80"/>
                    <a:pt x="7061" y="1"/>
                    <a:pt x="6909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5"/>
          <p:cNvGrpSpPr/>
          <p:nvPr/>
        </p:nvGrpSpPr>
        <p:grpSpPr>
          <a:xfrm>
            <a:off x="1781795" y="-35937"/>
            <a:ext cx="1868959" cy="1108599"/>
            <a:chOff x="3738850" y="540001"/>
            <a:chExt cx="1658348" cy="983672"/>
          </a:xfrm>
        </p:grpSpPr>
        <p:pic>
          <p:nvPicPr>
            <p:cNvPr id="220" name="Google Shape;220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72798" y="617753"/>
              <a:ext cx="798777" cy="793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34354">
              <a:off x="4717507" y="954920"/>
              <a:ext cx="629667" cy="404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804845">
              <a:off x="3781518" y="708843"/>
              <a:ext cx="629660" cy="4046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35"/>
          <p:cNvGrpSpPr/>
          <p:nvPr/>
        </p:nvGrpSpPr>
        <p:grpSpPr>
          <a:xfrm>
            <a:off x="6904612" y="3530606"/>
            <a:ext cx="1498503" cy="1309291"/>
            <a:chOff x="5601183" y="3301590"/>
            <a:chExt cx="386381" cy="328110"/>
          </a:xfrm>
        </p:grpSpPr>
        <p:sp>
          <p:nvSpPr>
            <p:cNvPr id="224" name="Google Shape;224;p35"/>
            <p:cNvSpPr/>
            <p:nvPr/>
          </p:nvSpPr>
          <p:spPr>
            <a:xfrm>
              <a:off x="5607682" y="3307333"/>
              <a:ext cx="374301" cy="115815"/>
            </a:xfrm>
            <a:custGeom>
              <a:avLst/>
              <a:gdLst/>
              <a:ahLst/>
              <a:cxnLst/>
              <a:rect l="l" t="t" r="r" b="b"/>
              <a:pathLst>
                <a:path w="13881" h="4295" extrusionOk="0">
                  <a:moveTo>
                    <a:pt x="1951" y="0"/>
                  </a:moveTo>
                  <a:cubicBezTo>
                    <a:pt x="1513" y="0"/>
                    <a:pt x="1073" y="166"/>
                    <a:pt x="735" y="504"/>
                  </a:cubicBezTo>
                  <a:cubicBezTo>
                    <a:pt x="0" y="1237"/>
                    <a:pt x="81" y="2452"/>
                    <a:pt x="908" y="3081"/>
                  </a:cubicBezTo>
                  <a:lnTo>
                    <a:pt x="2496" y="4294"/>
                  </a:lnTo>
                  <a:lnTo>
                    <a:pt x="4534" y="2260"/>
                  </a:lnTo>
                  <a:lnTo>
                    <a:pt x="3320" y="675"/>
                  </a:lnTo>
                  <a:cubicBezTo>
                    <a:pt x="2978" y="229"/>
                    <a:pt x="2466" y="0"/>
                    <a:pt x="1951" y="0"/>
                  </a:cubicBezTo>
                  <a:close/>
                  <a:moveTo>
                    <a:pt x="11929" y="0"/>
                  </a:moveTo>
                  <a:cubicBezTo>
                    <a:pt x="11415" y="0"/>
                    <a:pt x="10903" y="229"/>
                    <a:pt x="10561" y="675"/>
                  </a:cubicBezTo>
                  <a:lnTo>
                    <a:pt x="9346" y="2260"/>
                  </a:lnTo>
                  <a:lnTo>
                    <a:pt x="11385" y="4294"/>
                  </a:lnTo>
                  <a:lnTo>
                    <a:pt x="12974" y="3083"/>
                  </a:lnTo>
                  <a:cubicBezTo>
                    <a:pt x="13800" y="2452"/>
                    <a:pt x="13880" y="1237"/>
                    <a:pt x="13146" y="504"/>
                  </a:cubicBezTo>
                  <a:cubicBezTo>
                    <a:pt x="12807" y="166"/>
                    <a:pt x="12367" y="0"/>
                    <a:pt x="11929" y="0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5621434" y="3307333"/>
              <a:ext cx="360549" cy="115815"/>
            </a:xfrm>
            <a:custGeom>
              <a:avLst/>
              <a:gdLst/>
              <a:ahLst/>
              <a:cxnLst/>
              <a:rect l="l" t="t" r="r" b="b"/>
              <a:pathLst>
                <a:path w="13371" h="4295" extrusionOk="0">
                  <a:moveTo>
                    <a:pt x="1441" y="0"/>
                  </a:moveTo>
                  <a:cubicBezTo>
                    <a:pt x="1004" y="0"/>
                    <a:pt x="564" y="166"/>
                    <a:pt x="226" y="504"/>
                  </a:cubicBezTo>
                  <a:cubicBezTo>
                    <a:pt x="141" y="589"/>
                    <a:pt x="65" y="682"/>
                    <a:pt x="0" y="783"/>
                  </a:cubicBezTo>
                  <a:cubicBezTo>
                    <a:pt x="286" y="597"/>
                    <a:pt x="612" y="506"/>
                    <a:pt x="938" y="506"/>
                  </a:cubicBezTo>
                  <a:cubicBezTo>
                    <a:pt x="1452" y="506"/>
                    <a:pt x="1963" y="734"/>
                    <a:pt x="2305" y="1179"/>
                  </a:cubicBezTo>
                  <a:lnTo>
                    <a:pt x="3520" y="2764"/>
                  </a:lnTo>
                  <a:lnTo>
                    <a:pt x="4024" y="2260"/>
                  </a:lnTo>
                  <a:lnTo>
                    <a:pt x="2810" y="675"/>
                  </a:lnTo>
                  <a:cubicBezTo>
                    <a:pt x="2468" y="229"/>
                    <a:pt x="1956" y="0"/>
                    <a:pt x="1441" y="0"/>
                  </a:cubicBezTo>
                  <a:close/>
                  <a:moveTo>
                    <a:pt x="12317" y="253"/>
                  </a:moveTo>
                  <a:lnTo>
                    <a:pt x="12317" y="253"/>
                  </a:lnTo>
                  <a:cubicBezTo>
                    <a:pt x="12777" y="1004"/>
                    <a:pt x="12594" y="1979"/>
                    <a:pt x="11894" y="2513"/>
                  </a:cubicBezTo>
                  <a:lnTo>
                    <a:pt x="10304" y="3725"/>
                  </a:lnTo>
                  <a:lnTo>
                    <a:pt x="10875" y="4294"/>
                  </a:lnTo>
                  <a:lnTo>
                    <a:pt x="12464" y="3081"/>
                  </a:lnTo>
                  <a:cubicBezTo>
                    <a:pt x="13290" y="2452"/>
                    <a:pt x="13370" y="1237"/>
                    <a:pt x="12636" y="504"/>
                  </a:cubicBezTo>
                  <a:cubicBezTo>
                    <a:pt x="12539" y="407"/>
                    <a:pt x="12432" y="324"/>
                    <a:pt x="12317" y="253"/>
                  </a:cubicBez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5613964" y="3342118"/>
              <a:ext cx="361789" cy="260671"/>
            </a:xfrm>
            <a:custGeom>
              <a:avLst/>
              <a:gdLst/>
              <a:ahLst/>
              <a:cxnLst/>
              <a:rect l="l" t="t" r="r" b="b"/>
              <a:pathLst>
                <a:path w="13417" h="9667" extrusionOk="0">
                  <a:moveTo>
                    <a:pt x="5670" y="0"/>
                  </a:moveTo>
                  <a:cubicBezTo>
                    <a:pt x="2538" y="0"/>
                    <a:pt x="1" y="2539"/>
                    <a:pt x="1" y="5670"/>
                  </a:cubicBezTo>
                  <a:lnTo>
                    <a:pt x="1" y="5886"/>
                  </a:lnTo>
                  <a:cubicBezTo>
                    <a:pt x="1" y="7973"/>
                    <a:pt x="1692" y="9666"/>
                    <a:pt x="3780" y="9666"/>
                  </a:cubicBezTo>
                  <a:lnTo>
                    <a:pt x="9638" y="9666"/>
                  </a:lnTo>
                  <a:cubicBezTo>
                    <a:pt x="11725" y="9666"/>
                    <a:pt x="13417" y="7973"/>
                    <a:pt x="13417" y="5886"/>
                  </a:cubicBezTo>
                  <a:lnTo>
                    <a:pt x="13417" y="5670"/>
                  </a:lnTo>
                  <a:cubicBezTo>
                    <a:pt x="13417" y="2539"/>
                    <a:pt x="10880" y="0"/>
                    <a:pt x="7748" y="0"/>
                  </a:cubicBez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5613964" y="3342118"/>
              <a:ext cx="339274" cy="260671"/>
            </a:xfrm>
            <a:custGeom>
              <a:avLst/>
              <a:gdLst/>
              <a:ahLst/>
              <a:cxnLst/>
              <a:rect l="l" t="t" r="r" b="b"/>
              <a:pathLst>
                <a:path w="12582" h="9667" extrusionOk="0">
                  <a:moveTo>
                    <a:pt x="5670" y="0"/>
                  </a:moveTo>
                  <a:cubicBezTo>
                    <a:pt x="2538" y="0"/>
                    <a:pt x="1" y="2539"/>
                    <a:pt x="1" y="5670"/>
                  </a:cubicBezTo>
                  <a:lnTo>
                    <a:pt x="1" y="5886"/>
                  </a:lnTo>
                  <a:cubicBezTo>
                    <a:pt x="1" y="7973"/>
                    <a:pt x="1692" y="9666"/>
                    <a:pt x="3780" y="9666"/>
                  </a:cubicBezTo>
                  <a:lnTo>
                    <a:pt x="8801" y="9666"/>
                  </a:lnTo>
                  <a:cubicBezTo>
                    <a:pt x="10888" y="9666"/>
                    <a:pt x="12581" y="7973"/>
                    <a:pt x="12580" y="5886"/>
                  </a:cubicBezTo>
                  <a:lnTo>
                    <a:pt x="12580" y="5670"/>
                  </a:lnTo>
                  <a:cubicBezTo>
                    <a:pt x="12580" y="2539"/>
                    <a:pt x="10043" y="0"/>
                    <a:pt x="6910" y="0"/>
                  </a:cubicBezTo>
                  <a:close/>
                </a:path>
              </a:pathLst>
            </a:custGeom>
            <a:solidFill>
              <a:srgbClr val="F7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5676874" y="3426815"/>
              <a:ext cx="235917" cy="108291"/>
            </a:xfrm>
            <a:custGeom>
              <a:avLst/>
              <a:gdLst/>
              <a:ahLst/>
              <a:cxnLst/>
              <a:rect l="l" t="t" r="r" b="b"/>
              <a:pathLst>
                <a:path w="8749" h="4016" extrusionOk="0">
                  <a:moveTo>
                    <a:pt x="2483" y="2"/>
                  </a:moveTo>
                  <a:cubicBezTo>
                    <a:pt x="2483" y="2"/>
                    <a:pt x="2482" y="2"/>
                    <a:pt x="2481" y="2"/>
                  </a:cubicBezTo>
                  <a:cubicBezTo>
                    <a:pt x="2045" y="2"/>
                    <a:pt x="1641" y="229"/>
                    <a:pt x="1418" y="602"/>
                  </a:cubicBezTo>
                  <a:lnTo>
                    <a:pt x="494" y="2145"/>
                  </a:lnTo>
                  <a:cubicBezTo>
                    <a:pt x="0" y="2969"/>
                    <a:pt x="595" y="4015"/>
                    <a:pt x="1556" y="4015"/>
                  </a:cubicBezTo>
                  <a:lnTo>
                    <a:pt x="2094" y="4015"/>
                  </a:lnTo>
                  <a:cubicBezTo>
                    <a:pt x="2661" y="4015"/>
                    <a:pt x="3157" y="3629"/>
                    <a:pt x="3295" y="3079"/>
                  </a:cubicBezTo>
                  <a:lnTo>
                    <a:pt x="3681" y="1536"/>
                  </a:lnTo>
                  <a:cubicBezTo>
                    <a:pt x="3878" y="757"/>
                    <a:pt x="3288" y="2"/>
                    <a:pt x="2483" y="2"/>
                  </a:cubicBezTo>
                  <a:close/>
                  <a:moveTo>
                    <a:pt x="6269" y="0"/>
                  </a:moveTo>
                  <a:cubicBezTo>
                    <a:pt x="5463" y="0"/>
                    <a:pt x="4871" y="756"/>
                    <a:pt x="5067" y="1536"/>
                  </a:cubicBezTo>
                  <a:lnTo>
                    <a:pt x="5453" y="3079"/>
                  </a:lnTo>
                  <a:cubicBezTo>
                    <a:pt x="5592" y="3629"/>
                    <a:pt x="6087" y="4015"/>
                    <a:pt x="6655" y="4015"/>
                  </a:cubicBezTo>
                  <a:lnTo>
                    <a:pt x="7192" y="4015"/>
                  </a:lnTo>
                  <a:cubicBezTo>
                    <a:pt x="8153" y="4014"/>
                    <a:pt x="8748" y="2968"/>
                    <a:pt x="8254" y="2145"/>
                  </a:cubicBezTo>
                  <a:lnTo>
                    <a:pt x="8256" y="2145"/>
                  </a:lnTo>
                  <a:lnTo>
                    <a:pt x="7331" y="602"/>
                  </a:lnTo>
                  <a:cubicBezTo>
                    <a:pt x="7107" y="229"/>
                    <a:pt x="6704" y="0"/>
                    <a:pt x="6269" y="0"/>
                  </a:cubicBezTo>
                  <a:close/>
                </a:path>
              </a:pathLst>
            </a:custGeom>
            <a:solidFill>
              <a:srgbClr val="232322">
                <a:alpha val="88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5723550" y="3447713"/>
              <a:ext cx="137764" cy="28313"/>
            </a:xfrm>
            <a:custGeom>
              <a:avLst/>
              <a:gdLst/>
              <a:ahLst/>
              <a:cxnLst/>
              <a:rect l="l" t="t" r="r" b="b"/>
              <a:pathLst>
                <a:path w="5109" h="1050" extrusionOk="0">
                  <a:moveTo>
                    <a:pt x="4584" y="0"/>
                  </a:moveTo>
                  <a:lnTo>
                    <a:pt x="4584" y="2"/>
                  </a:lnTo>
                  <a:cubicBezTo>
                    <a:pt x="4120" y="3"/>
                    <a:pt x="3888" y="565"/>
                    <a:pt x="4218" y="893"/>
                  </a:cubicBezTo>
                  <a:cubicBezTo>
                    <a:pt x="4318" y="993"/>
                    <a:pt x="4451" y="1046"/>
                    <a:pt x="4587" y="1046"/>
                  </a:cubicBezTo>
                  <a:cubicBezTo>
                    <a:pt x="4654" y="1046"/>
                    <a:pt x="4722" y="1033"/>
                    <a:pt x="4787" y="1006"/>
                  </a:cubicBezTo>
                  <a:cubicBezTo>
                    <a:pt x="4982" y="925"/>
                    <a:pt x="5108" y="735"/>
                    <a:pt x="5108" y="523"/>
                  </a:cubicBezTo>
                  <a:cubicBezTo>
                    <a:pt x="5108" y="235"/>
                    <a:pt x="4874" y="0"/>
                    <a:pt x="4584" y="0"/>
                  </a:cubicBezTo>
                  <a:close/>
                  <a:moveTo>
                    <a:pt x="703" y="2"/>
                  </a:moveTo>
                  <a:cubicBezTo>
                    <a:pt x="234" y="2"/>
                    <a:pt x="1" y="566"/>
                    <a:pt x="332" y="896"/>
                  </a:cubicBezTo>
                  <a:cubicBezTo>
                    <a:pt x="432" y="996"/>
                    <a:pt x="566" y="1049"/>
                    <a:pt x="702" y="1049"/>
                  </a:cubicBezTo>
                  <a:cubicBezTo>
                    <a:pt x="770" y="1049"/>
                    <a:pt x="839" y="1036"/>
                    <a:pt x="904" y="1009"/>
                  </a:cubicBezTo>
                  <a:cubicBezTo>
                    <a:pt x="1100" y="928"/>
                    <a:pt x="1227" y="735"/>
                    <a:pt x="1226" y="523"/>
                  </a:cubicBezTo>
                  <a:cubicBezTo>
                    <a:pt x="1226" y="235"/>
                    <a:pt x="991" y="2"/>
                    <a:pt x="703" y="2"/>
                  </a:cubicBezTo>
                  <a:close/>
                </a:path>
              </a:pathLst>
            </a:custGeom>
            <a:solidFill>
              <a:srgbClr val="FFE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5717025" y="3484062"/>
              <a:ext cx="155588" cy="139814"/>
            </a:xfrm>
            <a:custGeom>
              <a:avLst/>
              <a:gdLst/>
              <a:ahLst/>
              <a:cxnLst/>
              <a:rect l="l" t="t" r="r" b="b"/>
              <a:pathLst>
                <a:path w="5770" h="5185" extrusionOk="0">
                  <a:moveTo>
                    <a:pt x="2027" y="1"/>
                  </a:moveTo>
                  <a:cubicBezTo>
                    <a:pt x="1564" y="1"/>
                    <a:pt x="1155" y="305"/>
                    <a:pt x="1021" y="750"/>
                  </a:cubicBezTo>
                  <a:lnTo>
                    <a:pt x="301" y="3166"/>
                  </a:lnTo>
                  <a:cubicBezTo>
                    <a:pt x="1" y="4173"/>
                    <a:pt x="757" y="5185"/>
                    <a:pt x="1810" y="5185"/>
                  </a:cubicBezTo>
                  <a:lnTo>
                    <a:pt x="3962" y="5185"/>
                  </a:lnTo>
                  <a:cubicBezTo>
                    <a:pt x="5015" y="5185"/>
                    <a:pt x="5770" y="4173"/>
                    <a:pt x="5470" y="3166"/>
                  </a:cubicBezTo>
                  <a:lnTo>
                    <a:pt x="4750" y="750"/>
                  </a:lnTo>
                  <a:cubicBezTo>
                    <a:pt x="4617" y="306"/>
                    <a:pt x="4208" y="1"/>
                    <a:pt x="3744" y="1"/>
                  </a:cubicBezTo>
                  <a:close/>
                </a:path>
              </a:pathLst>
            </a:custGeom>
            <a:solidFill>
              <a:srgbClr val="F7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5766559" y="3511000"/>
              <a:ext cx="56573" cy="42362"/>
            </a:xfrm>
            <a:custGeom>
              <a:avLst/>
              <a:gdLst/>
              <a:ahLst/>
              <a:cxnLst/>
              <a:rect l="l" t="t" r="r" b="b"/>
              <a:pathLst>
                <a:path w="2098" h="1571" extrusionOk="0">
                  <a:moveTo>
                    <a:pt x="649" y="0"/>
                  </a:moveTo>
                  <a:cubicBezTo>
                    <a:pt x="290" y="0"/>
                    <a:pt x="1" y="290"/>
                    <a:pt x="1" y="647"/>
                  </a:cubicBezTo>
                  <a:cubicBezTo>
                    <a:pt x="1" y="892"/>
                    <a:pt x="139" y="1117"/>
                    <a:pt x="358" y="1226"/>
                  </a:cubicBezTo>
                  <a:lnTo>
                    <a:pt x="1048" y="1571"/>
                  </a:lnTo>
                  <a:lnTo>
                    <a:pt x="1738" y="1226"/>
                  </a:lnTo>
                  <a:cubicBezTo>
                    <a:pt x="1959" y="1117"/>
                    <a:pt x="2097" y="892"/>
                    <a:pt x="2097" y="647"/>
                  </a:cubicBezTo>
                  <a:cubicBezTo>
                    <a:pt x="2097" y="290"/>
                    <a:pt x="1806" y="0"/>
                    <a:pt x="1449" y="0"/>
                  </a:cubicBezTo>
                  <a:close/>
                </a:path>
              </a:pathLst>
            </a:custGeom>
            <a:solidFill>
              <a:srgbClr val="232322">
                <a:alpha val="88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5601183" y="3301590"/>
              <a:ext cx="386381" cy="328110"/>
            </a:xfrm>
            <a:custGeom>
              <a:avLst/>
              <a:gdLst/>
              <a:ahLst/>
              <a:cxnLst/>
              <a:rect l="l" t="t" r="r" b="b"/>
              <a:pathLst>
                <a:path w="14329" h="12168" extrusionOk="0">
                  <a:moveTo>
                    <a:pt x="2195" y="417"/>
                  </a:moveTo>
                  <a:cubicBezTo>
                    <a:pt x="2648" y="417"/>
                    <a:pt x="3098" y="618"/>
                    <a:pt x="3399" y="1011"/>
                  </a:cubicBezTo>
                  <a:lnTo>
                    <a:pt x="3912" y="1680"/>
                  </a:lnTo>
                  <a:cubicBezTo>
                    <a:pt x="3003" y="2035"/>
                    <a:pt x="2198" y="2616"/>
                    <a:pt x="1577" y="3368"/>
                  </a:cubicBezTo>
                  <a:lnTo>
                    <a:pt x="1271" y="3134"/>
                  </a:lnTo>
                  <a:cubicBezTo>
                    <a:pt x="545" y="2575"/>
                    <a:pt x="478" y="1506"/>
                    <a:pt x="1126" y="859"/>
                  </a:cubicBezTo>
                  <a:cubicBezTo>
                    <a:pt x="1424" y="563"/>
                    <a:pt x="1810" y="417"/>
                    <a:pt x="2195" y="417"/>
                  </a:cubicBezTo>
                  <a:close/>
                  <a:moveTo>
                    <a:pt x="5239" y="5622"/>
                  </a:moveTo>
                  <a:cubicBezTo>
                    <a:pt x="5404" y="5622"/>
                    <a:pt x="5562" y="5749"/>
                    <a:pt x="5562" y="5942"/>
                  </a:cubicBezTo>
                  <a:cubicBezTo>
                    <a:pt x="5560" y="6119"/>
                    <a:pt x="5418" y="6263"/>
                    <a:pt x="5241" y="6263"/>
                  </a:cubicBezTo>
                  <a:lnTo>
                    <a:pt x="5239" y="6263"/>
                  </a:lnTo>
                  <a:cubicBezTo>
                    <a:pt x="4954" y="6262"/>
                    <a:pt x="4813" y="5916"/>
                    <a:pt x="5014" y="5716"/>
                  </a:cubicBezTo>
                  <a:cubicBezTo>
                    <a:pt x="5080" y="5651"/>
                    <a:pt x="5160" y="5622"/>
                    <a:pt x="5239" y="5622"/>
                  </a:cubicBezTo>
                  <a:close/>
                  <a:moveTo>
                    <a:pt x="9121" y="5622"/>
                  </a:moveTo>
                  <a:cubicBezTo>
                    <a:pt x="9286" y="5622"/>
                    <a:pt x="9443" y="5749"/>
                    <a:pt x="9443" y="5942"/>
                  </a:cubicBezTo>
                  <a:cubicBezTo>
                    <a:pt x="9443" y="6119"/>
                    <a:pt x="9299" y="6263"/>
                    <a:pt x="9122" y="6263"/>
                  </a:cubicBezTo>
                  <a:cubicBezTo>
                    <a:pt x="8837" y="6262"/>
                    <a:pt x="8694" y="5916"/>
                    <a:pt x="8897" y="5716"/>
                  </a:cubicBezTo>
                  <a:cubicBezTo>
                    <a:pt x="8962" y="5651"/>
                    <a:pt x="9043" y="5622"/>
                    <a:pt x="9121" y="5622"/>
                  </a:cubicBezTo>
                  <a:close/>
                  <a:moveTo>
                    <a:pt x="5239" y="5218"/>
                  </a:moveTo>
                  <a:cubicBezTo>
                    <a:pt x="4947" y="5218"/>
                    <a:pt x="4682" y="5395"/>
                    <a:pt x="4571" y="5666"/>
                  </a:cubicBezTo>
                  <a:cubicBezTo>
                    <a:pt x="4458" y="5936"/>
                    <a:pt x="4520" y="6249"/>
                    <a:pt x="4729" y="6457"/>
                  </a:cubicBezTo>
                  <a:cubicBezTo>
                    <a:pt x="4868" y="6594"/>
                    <a:pt x="5053" y="6668"/>
                    <a:pt x="5241" y="6668"/>
                  </a:cubicBezTo>
                  <a:cubicBezTo>
                    <a:pt x="5334" y="6668"/>
                    <a:pt x="5429" y="6649"/>
                    <a:pt x="5519" y="6612"/>
                  </a:cubicBezTo>
                  <a:cubicBezTo>
                    <a:pt x="5790" y="6500"/>
                    <a:pt x="5967" y="6236"/>
                    <a:pt x="5967" y="5942"/>
                  </a:cubicBezTo>
                  <a:cubicBezTo>
                    <a:pt x="5965" y="5542"/>
                    <a:pt x="5641" y="5218"/>
                    <a:pt x="5241" y="5218"/>
                  </a:cubicBezTo>
                  <a:close/>
                  <a:moveTo>
                    <a:pt x="9121" y="5214"/>
                  </a:moveTo>
                  <a:cubicBezTo>
                    <a:pt x="8932" y="5214"/>
                    <a:pt x="8747" y="5288"/>
                    <a:pt x="8609" y="5426"/>
                  </a:cubicBezTo>
                  <a:cubicBezTo>
                    <a:pt x="8400" y="5635"/>
                    <a:pt x="8338" y="5948"/>
                    <a:pt x="8451" y="6219"/>
                  </a:cubicBezTo>
                  <a:cubicBezTo>
                    <a:pt x="8563" y="6491"/>
                    <a:pt x="8828" y="6668"/>
                    <a:pt x="9122" y="6668"/>
                  </a:cubicBezTo>
                  <a:cubicBezTo>
                    <a:pt x="9522" y="6668"/>
                    <a:pt x="9848" y="6344"/>
                    <a:pt x="9850" y="5942"/>
                  </a:cubicBezTo>
                  <a:lnTo>
                    <a:pt x="9848" y="5942"/>
                  </a:lnTo>
                  <a:cubicBezTo>
                    <a:pt x="9850" y="5648"/>
                    <a:pt x="9672" y="5383"/>
                    <a:pt x="9401" y="5271"/>
                  </a:cubicBezTo>
                  <a:cubicBezTo>
                    <a:pt x="9311" y="5233"/>
                    <a:pt x="9215" y="5214"/>
                    <a:pt x="9121" y="5214"/>
                  </a:cubicBezTo>
                  <a:close/>
                  <a:moveTo>
                    <a:pt x="5287" y="4833"/>
                  </a:moveTo>
                  <a:cubicBezTo>
                    <a:pt x="5627" y="4833"/>
                    <a:pt x="5945" y="4999"/>
                    <a:pt x="6138" y="5278"/>
                  </a:cubicBezTo>
                  <a:cubicBezTo>
                    <a:pt x="6313" y="5526"/>
                    <a:pt x="6362" y="5840"/>
                    <a:pt x="6288" y="6134"/>
                  </a:cubicBezTo>
                  <a:lnTo>
                    <a:pt x="6176" y="6582"/>
                  </a:lnTo>
                  <a:cubicBezTo>
                    <a:pt x="5681" y="6642"/>
                    <a:pt x="5269" y="6990"/>
                    <a:pt x="5125" y="7465"/>
                  </a:cubicBezTo>
                  <a:lnTo>
                    <a:pt x="4834" y="8442"/>
                  </a:lnTo>
                  <a:lnTo>
                    <a:pt x="4363" y="8442"/>
                  </a:lnTo>
                  <a:cubicBezTo>
                    <a:pt x="4363" y="8442"/>
                    <a:pt x="4362" y="8442"/>
                    <a:pt x="4361" y="8442"/>
                  </a:cubicBezTo>
                  <a:cubicBezTo>
                    <a:pt x="3560" y="8442"/>
                    <a:pt x="3063" y="7568"/>
                    <a:pt x="3474" y="6879"/>
                  </a:cubicBezTo>
                  <a:lnTo>
                    <a:pt x="4398" y="5337"/>
                  </a:lnTo>
                  <a:cubicBezTo>
                    <a:pt x="4587" y="5024"/>
                    <a:pt x="4924" y="4834"/>
                    <a:pt x="5287" y="4833"/>
                  </a:cubicBezTo>
                  <a:close/>
                  <a:moveTo>
                    <a:pt x="9073" y="4834"/>
                  </a:moveTo>
                  <a:cubicBezTo>
                    <a:pt x="9418" y="4834"/>
                    <a:pt x="9763" y="5003"/>
                    <a:pt x="9963" y="5337"/>
                  </a:cubicBezTo>
                  <a:lnTo>
                    <a:pt x="10888" y="6879"/>
                  </a:lnTo>
                  <a:cubicBezTo>
                    <a:pt x="11078" y="7199"/>
                    <a:pt x="11083" y="7596"/>
                    <a:pt x="10898" y="7920"/>
                  </a:cubicBezTo>
                  <a:cubicBezTo>
                    <a:pt x="10716" y="8242"/>
                    <a:pt x="10374" y="8442"/>
                    <a:pt x="10003" y="8442"/>
                  </a:cubicBezTo>
                  <a:cubicBezTo>
                    <a:pt x="10002" y="8442"/>
                    <a:pt x="10001" y="8442"/>
                    <a:pt x="9999" y="8442"/>
                  </a:cubicBezTo>
                  <a:lnTo>
                    <a:pt x="9528" y="8442"/>
                  </a:lnTo>
                  <a:lnTo>
                    <a:pt x="9237" y="7465"/>
                  </a:lnTo>
                  <a:cubicBezTo>
                    <a:pt x="9092" y="6990"/>
                    <a:pt x="8681" y="6642"/>
                    <a:pt x="8187" y="6582"/>
                  </a:cubicBezTo>
                  <a:lnTo>
                    <a:pt x="8075" y="6134"/>
                  </a:lnTo>
                  <a:cubicBezTo>
                    <a:pt x="8001" y="5840"/>
                    <a:pt x="8050" y="5526"/>
                    <a:pt x="8223" y="5278"/>
                  </a:cubicBezTo>
                  <a:cubicBezTo>
                    <a:pt x="8430" y="4981"/>
                    <a:pt x="8752" y="4834"/>
                    <a:pt x="9073" y="4834"/>
                  </a:cubicBezTo>
                  <a:close/>
                  <a:moveTo>
                    <a:pt x="7585" y="7984"/>
                  </a:moveTo>
                  <a:cubicBezTo>
                    <a:pt x="7791" y="7984"/>
                    <a:pt x="7968" y="8124"/>
                    <a:pt x="8015" y="8325"/>
                  </a:cubicBezTo>
                  <a:cubicBezTo>
                    <a:pt x="8063" y="8525"/>
                    <a:pt x="7966" y="8733"/>
                    <a:pt x="7782" y="8824"/>
                  </a:cubicBezTo>
                  <a:lnTo>
                    <a:pt x="7181" y="9123"/>
                  </a:lnTo>
                  <a:lnTo>
                    <a:pt x="6582" y="8824"/>
                  </a:lnTo>
                  <a:cubicBezTo>
                    <a:pt x="6431" y="8750"/>
                    <a:pt x="6336" y="8596"/>
                    <a:pt x="6336" y="8427"/>
                  </a:cubicBezTo>
                  <a:lnTo>
                    <a:pt x="6337" y="8427"/>
                  </a:lnTo>
                  <a:cubicBezTo>
                    <a:pt x="6337" y="8181"/>
                    <a:pt x="6536" y="7984"/>
                    <a:pt x="6782" y="7984"/>
                  </a:cubicBezTo>
                  <a:lnTo>
                    <a:pt x="7582" y="7984"/>
                  </a:lnTo>
                  <a:cubicBezTo>
                    <a:pt x="7583" y="7984"/>
                    <a:pt x="7584" y="7984"/>
                    <a:pt x="7585" y="7984"/>
                  </a:cubicBezTo>
                  <a:close/>
                  <a:moveTo>
                    <a:pt x="12160" y="405"/>
                  </a:moveTo>
                  <a:cubicBezTo>
                    <a:pt x="12545" y="405"/>
                    <a:pt x="12931" y="550"/>
                    <a:pt x="13230" y="848"/>
                  </a:cubicBezTo>
                  <a:cubicBezTo>
                    <a:pt x="13881" y="1496"/>
                    <a:pt x="13810" y="2569"/>
                    <a:pt x="13080" y="3127"/>
                  </a:cubicBezTo>
                  <a:lnTo>
                    <a:pt x="12777" y="3358"/>
                  </a:lnTo>
                  <a:cubicBezTo>
                    <a:pt x="12524" y="3052"/>
                    <a:pt x="12238" y="2774"/>
                    <a:pt x="11929" y="2528"/>
                  </a:cubicBezTo>
                  <a:cubicBezTo>
                    <a:pt x="11891" y="2497"/>
                    <a:pt x="11846" y="2483"/>
                    <a:pt x="11802" y="2483"/>
                  </a:cubicBezTo>
                  <a:cubicBezTo>
                    <a:pt x="11743" y="2483"/>
                    <a:pt x="11684" y="2509"/>
                    <a:pt x="11645" y="2559"/>
                  </a:cubicBezTo>
                  <a:cubicBezTo>
                    <a:pt x="11574" y="2647"/>
                    <a:pt x="11589" y="2774"/>
                    <a:pt x="11676" y="2843"/>
                  </a:cubicBezTo>
                  <a:cubicBezTo>
                    <a:pt x="12947" y="3852"/>
                    <a:pt x="13675" y="5360"/>
                    <a:pt x="13675" y="6977"/>
                  </a:cubicBezTo>
                  <a:lnTo>
                    <a:pt x="13675" y="7498"/>
                  </a:lnTo>
                  <a:cubicBezTo>
                    <a:pt x="13675" y="9403"/>
                    <a:pt x="12120" y="10953"/>
                    <a:pt x="10208" y="10953"/>
                  </a:cubicBezTo>
                  <a:lnTo>
                    <a:pt x="9933" y="10953"/>
                  </a:lnTo>
                  <a:cubicBezTo>
                    <a:pt x="10054" y="10604"/>
                    <a:pt x="10063" y="10226"/>
                    <a:pt x="9956" y="9873"/>
                  </a:cubicBezTo>
                  <a:lnTo>
                    <a:pt x="9649" y="8847"/>
                  </a:lnTo>
                  <a:lnTo>
                    <a:pt x="9991" y="8847"/>
                  </a:lnTo>
                  <a:cubicBezTo>
                    <a:pt x="9992" y="8847"/>
                    <a:pt x="9993" y="8847"/>
                    <a:pt x="9995" y="8847"/>
                  </a:cubicBezTo>
                  <a:cubicBezTo>
                    <a:pt x="10509" y="8847"/>
                    <a:pt x="10984" y="8569"/>
                    <a:pt x="11238" y="8122"/>
                  </a:cubicBezTo>
                  <a:cubicBezTo>
                    <a:pt x="11495" y="7673"/>
                    <a:pt x="11488" y="7121"/>
                    <a:pt x="11224" y="6677"/>
                  </a:cubicBezTo>
                  <a:lnTo>
                    <a:pt x="10302" y="5140"/>
                  </a:lnTo>
                  <a:cubicBezTo>
                    <a:pt x="10041" y="4707"/>
                    <a:pt x="9574" y="4442"/>
                    <a:pt x="9069" y="4441"/>
                  </a:cubicBezTo>
                  <a:cubicBezTo>
                    <a:pt x="9068" y="4441"/>
                    <a:pt x="9067" y="4441"/>
                    <a:pt x="9066" y="4441"/>
                  </a:cubicBezTo>
                  <a:cubicBezTo>
                    <a:pt x="8134" y="4441"/>
                    <a:pt x="7449" y="5318"/>
                    <a:pt x="7675" y="6223"/>
                  </a:cubicBezTo>
                  <a:lnTo>
                    <a:pt x="7766" y="6579"/>
                  </a:lnTo>
                  <a:lnTo>
                    <a:pt x="6598" y="6579"/>
                  </a:lnTo>
                  <a:lnTo>
                    <a:pt x="6680" y="6248"/>
                  </a:lnTo>
                  <a:cubicBezTo>
                    <a:pt x="6795" y="5791"/>
                    <a:pt x="6691" y="5304"/>
                    <a:pt x="6387" y="4945"/>
                  </a:cubicBezTo>
                  <a:cubicBezTo>
                    <a:pt x="6116" y="4625"/>
                    <a:pt x="5718" y="4441"/>
                    <a:pt x="5297" y="4441"/>
                  </a:cubicBezTo>
                  <a:cubicBezTo>
                    <a:pt x="5296" y="4441"/>
                    <a:pt x="5294" y="4441"/>
                    <a:pt x="5292" y="4441"/>
                  </a:cubicBezTo>
                  <a:cubicBezTo>
                    <a:pt x="4788" y="4442"/>
                    <a:pt x="4321" y="4707"/>
                    <a:pt x="4061" y="5140"/>
                  </a:cubicBezTo>
                  <a:lnTo>
                    <a:pt x="3139" y="6677"/>
                  </a:lnTo>
                  <a:cubicBezTo>
                    <a:pt x="2873" y="7121"/>
                    <a:pt x="2868" y="7673"/>
                    <a:pt x="3123" y="8122"/>
                  </a:cubicBezTo>
                  <a:cubicBezTo>
                    <a:pt x="3377" y="8570"/>
                    <a:pt x="3852" y="8847"/>
                    <a:pt x="4368" y="8847"/>
                  </a:cubicBezTo>
                  <a:cubicBezTo>
                    <a:pt x="4369" y="8847"/>
                    <a:pt x="4370" y="8847"/>
                    <a:pt x="4372" y="8847"/>
                  </a:cubicBezTo>
                  <a:lnTo>
                    <a:pt x="4712" y="8847"/>
                  </a:lnTo>
                  <a:lnTo>
                    <a:pt x="4406" y="9873"/>
                  </a:lnTo>
                  <a:cubicBezTo>
                    <a:pt x="4298" y="10227"/>
                    <a:pt x="4307" y="10604"/>
                    <a:pt x="4429" y="10953"/>
                  </a:cubicBezTo>
                  <a:lnTo>
                    <a:pt x="4130" y="10953"/>
                  </a:lnTo>
                  <a:cubicBezTo>
                    <a:pt x="2218" y="10953"/>
                    <a:pt x="663" y="9404"/>
                    <a:pt x="663" y="7498"/>
                  </a:cubicBezTo>
                  <a:lnTo>
                    <a:pt x="663" y="6977"/>
                  </a:lnTo>
                  <a:cubicBezTo>
                    <a:pt x="663" y="4063"/>
                    <a:pt x="3041" y="1693"/>
                    <a:pt x="5964" y="1693"/>
                  </a:cubicBezTo>
                  <a:lnTo>
                    <a:pt x="8374" y="1693"/>
                  </a:lnTo>
                  <a:cubicBezTo>
                    <a:pt x="9301" y="1693"/>
                    <a:pt x="10213" y="1936"/>
                    <a:pt x="11017" y="2397"/>
                  </a:cubicBezTo>
                  <a:cubicBezTo>
                    <a:pt x="11049" y="2416"/>
                    <a:pt x="11086" y="2425"/>
                    <a:pt x="11121" y="2425"/>
                  </a:cubicBezTo>
                  <a:cubicBezTo>
                    <a:pt x="11190" y="2425"/>
                    <a:pt x="11256" y="2392"/>
                    <a:pt x="11296" y="2330"/>
                  </a:cubicBezTo>
                  <a:cubicBezTo>
                    <a:pt x="11355" y="2234"/>
                    <a:pt x="11323" y="2106"/>
                    <a:pt x="11224" y="2049"/>
                  </a:cubicBezTo>
                  <a:cubicBezTo>
                    <a:pt x="10972" y="1904"/>
                    <a:pt x="10710" y="1778"/>
                    <a:pt x="10439" y="1673"/>
                  </a:cubicBezTo>
                  <a:lnTo>
                    <a:pt x="10950" y="1006"/>
                  </a:lnTo>
                  <a:cubicBezTo>
                    <a:pt x="11251" y="609"/>
                    <a:pt x="11704" y="405"/>
                    <a:pt x="12160" y="405"/>
                  </a:cubicBezTo>
                  <a:close/>
                  <a:moveTo>
                    <a:pt x="6782" y="7579"/>
                  </a:moveTo>
                  <a:cubicBezTo>
                    <a:pt x="6389" y="7579"/>
                    <a:pt x="6046" y="7850"/>
                    <a:pt x="5955" y="8233"/>
                  </a:cubicBezTo>
                  <a:cubicBezTo>
                    <a:pt x="5864" y="8616"/>
                    <a:pt x="6050" y="9011"/>
                    <a:pt x="6402" y="9187"/>
                  </a:cubicBezTo>
                  <a:lnTo>
                    <a:pt x="6981" y="9475"/>
                  </a:lnTo>
                  <a:lnTo>
                    <a:pt x="6981" y="10649"/>
                  </a:lnTo>
                  <a:cubicBezTo>
                    <a:pt x="6840" y="10695"/>
                    <a:pt x="6695" y="10717"/>
                    <a:pt x="6551" y="10717"/>
                  </a:cubicBezTo>
                  <a:cubicBezTo>
                    <a:pt x="6221" y="10717"/>
                    <a:pt x="5897" y="10600"/>
                    <a:pt x="5641" y="10378"/>
                  </a:cubicBezTo>
                  <a:lnTo>
                    <a:pt x="5481" y="10241"/>
                  </a:lnTo>
                  <a:cubicBezTo>
                    <a:pt x="5442" y="10209"/>
                    <a:pt x="5396" y="10193"/>
                    <a:pt x="5350" y="10193"/>
                  </a:cubicBezTo>
                  <a:cubicBezTo>
                    <a:pt x="5284" y="10193"/>
                    <a:pt x="5220" y="10225"/>
                    <a:pt x="5180" y="10285"/>
                  </a:cubicBezTo>
                  <a:cubicBezTo>
                    <a:pt x="5125" y="10372"/>
                    <a:pt x="5144" y="10488"/>
                    <a:pt x="5223" y="10554"/>
                  </a:cubicBezTo>
                  <a:lnTo>
                    <a:pt x="5377" y="10687"/>
                  </a:lnTo>
                  <a:cubicBezTo>
                    <a:pt x="6191" y="10826"/>
                    <a:pt x="7006" y="10972"/>
                    <a:pt x="7818" y="11122"/>
                  </a:cubicBezTo>
                  <a:cubicBezTo>
                    <a:pt x="8249" y="11120"/>
                    <a:pt x="8664" y="10966"/>
                    <a:pt x="8989" y="10687"/>
                  </a:cubicBezTo>
                  <a:lnTo>
                    <a:pt x="9144" y="10554"/>
                  </a:lnTo>
                  <a:cubicBezTo>
                    <a:pt x="9223" y="10488"/>
                    <a:pt x="9242" y="10372"/>
                    <a:pt x="9187" y="10285"/>
                  </a:cubicBezTo>
                  <a:cubicBezTo>
                    <a:pt x="9147" y="10225"/>
                    <a:pt x="9082" y="10193"/>
                    <a:pt x="9017" y="10193"/>
                  </a:cubicBezTo>
                  <a:cubicBezTo>
                    <a:pt x="8970" y="10193"/>
                    <a:pt x="8924" y="10209"/>
                    <a:pt x="8886" y="10241"/>
                  </a:cubicBezTo>
                  <a:lnTo>
                    <a:pt x="8726" y="10378"/>
                  </a:lnTo>
                  <a:cubicBezTo>
                    <a:pt x="8469" y="10599"/>
                    <a:pt x="8146" y="10716"/>
                    <a:pt x="7817" y="10716"/>
                  </a:cubicBezTo>
                  <a:cubicBezTo>
                    <a:pt x="7672" y="10716"/>
                    <a:pt x="7527" y="10694"/>
                    <a:pt x="7386" y="10648"/>
                  </a:cubicBezTo>
                  <a:lnTo>
                    <a:pt x="7386" y="9475"/>
                  </a:lnTo>
                  <a:lnTo>
                    <a:pt x="7964" y="9187"/>
                  </a:lnTo>
                  <a:cubicBezTo>
                    <a:pt x="8317" y="9011"/>
                    <a:pt x="8501" y="8616"/>
                    <a:pt x="8410" y="8233"/>
                  </a:cubicBezTo>
                  <a:cubicBezTo>
                    <a:pt x="8319" y="7850"/>
                    <a:pt x="7978" y="7579"/>
                    <a:pt x="7583" y="7579"/>
                  </a:cubicBezTo>
                  <a:close/>
                  <a:moveTo>
                    <a:pt x="2179" y="0"/>
                  </a:moveTo>
                  <a:cubicBezTo>
                    <a:pt x="1691" y="0"/>
                    <a:pt x="1201" y="185"/>
                    <a:pt x="823" y="561"/>
                  </a:cubicBezTo>
                  <a:cubicBezTo>
                    <a:pt x="1" y="1382"/>
                    <a:pt x="90" y="2741"/>
                    <a:pt x="1015" y="3447"/>
                  </a:cubicBezTo>
                  <a:lnTo>
                    <a:pt x="1319" y="3679"/>
                  </a:lnTo>
                  <a:cubicBezTo>
                    <a:pt x="629" y="4640"/>
                    <a:pt x="259" y="5794"/>
                    <a:pt x="259" y="6977"/>
                  </a:cubicBezTo>
                  <a:lnTo>
                    <a:pt x="259" y="7530"/>
                  </a:lnTo>
                  <a:cubicBezTo>
                    <a:pt x="259" y="9655"/>
                    <a:pt x="1992" y="11385"/>
                    <a:pt x="4123" y="11385"/>
                  </a:cubicBezTo>
                  <a:lnTo>
                    <a:pt x="4612" y="11385"/>
                  </a:lnTo>
                  <a:cubicBezTo>
                    <a:pt x="4630" y="11408"/>
                    <a:pt x="4646" y="11431"/>
                    <a:pt x="4663" y="11454"/>
                  </a:cubicBezTo>
                  <a:cubicBezTo>
                    <a:pt x="4994" y="11903"/>
                    <a:pt x="5517" y="12168"/>
                    <a:pt x="6074" y="12168"/>
                  </a:cubicBezTo>
                  <a:cubicBezTo>
                    <a:pt x="6077" y="12168"/>
                    <a:pt x="6080" y="12168"/>
                    <a:pt x="6083" y="12168"/>
                  </a:cubicBezTo>
                  <a:lnTo>
                    <a:pt x="6441" y="12168"/>
                  </a:lnTo>
                  <a:cubicBezTo>
                    <a:pt x="6442" y="12168"/>
                    <a:pt x="6443" y="12168"/>
                    <a:pt x="6444" y="12168"/>
                  </a:cubicBezTo>
                  <a:cubicBezTo>
                    <a:pt x="6546" y="12168"/>
                    <a:pt x="6634" y="12093"/>
                    <a:pt x="6650" y="11990"/>
                  </a:cubicBezTo>
                  <a:cubicBezTo>
                    <a:pt x="6664" y="11869"/>
                    <a:pt x="6570" y="11763"/>
                    <a:pt x="6448" y="11763"/>
                  </a:cubicBezTo>
                  <a:lnTo>
                    <a:pt x="6106" y="11763"/>
                  </a:lnTo>
                  <a:cubicBezTo>
                    <a:pt x="6106" y="11763"/>
                    <a:pt x="6105" y="11763"/>
                    <a:pt x="6104" y="11763"/>
                  </a:cubicBezTo>
                  <a:cubicBezTo>
                    <a:pt x="5189" y="11763"/>
                    <a:pt x="4531" y="10882"/>
                    <a:pt x="4791" y="10005"/>
                  </a:cubicBezTo>
                  <a:lnTo>
                    <a:pt x="5511" y="7589"/>
                  </a:lnTo>
                  <a:cubicBezTo>
                    <a:pt x="5621" y="7230"/>
                    <a:pt x="5949" y="6985"/>
                    <a:pt x="6324" y="6984"/>
                  </a:cubicBezTo>
                  <a:lnTo>
                    <a:pt x="8040" y="6984"/>
                  </a:lnTo>
                  <a:cubicBezTo>
                    <a:pt x="8415" y="6985"/>
                    <a:pt x="8743" y="7230"/>
                    <a:pt x="8853" y="7589"/>
                  </a:cubicBezTo>
                  <a:lnTo>
                    <a:pt x="9573" y="10005"/>
                  </a:lnTo>
                  <a:cubicBezTo>
                    <a:pt x="9833" y="10882"/>
                    <a:pt x="9175" y="11763"/>
                    <a:pt x="8260" y="11763"/>
                  </a:cubicBezTo>
                  <a:cubicBezTo>
                    <a:pt x="8259" y="11763"/>
                    <a:pt x="8258" y="11763"/>
                    <a:pt x="8258" y="11763"/>
                  </a:cubicBezTo>
                  <a:lnTo>
                    <a:pt x="7330" y="11763"/>
                  </a:lnTo>
                  <a:cubicBezTo>
                    <a:pt x="7329" y="11763"/>
                    <a:pt x="7328" y="11763"/>
                    <a:pt x="7327" y="11763"/>
                  </a:cubicBezTo>
                  <a:cubicBezTo>
                    <a:pt x="7223" y="11763"/>
                    <a:pt x="7136" y="11837"/>
                    <a:pt x="7121" y="11940"/>
                  </a:cubicBezTo>
                  <a:cubicBezTo>
                    <a:pt x="7105" y="12061"/>
                    <a:pt x="7200" y="12168"/>
                    <a:pt x="7321" y="12168"/>
                  </a:cubicBezTo>
                  <a:lnTo>
                    <a:pt x="8233" y="12168"/>
                  </a:lnTo>
                  <a:cubicBezTo>
                    <a:pt x="8236" y="12168"/>
                    <a:pt x="8239" y="12168"/>
                    <a:pt x="8242" y="12168"/>
                  </a:cubicBezTo>
                  <a:cubicBezTo>
                    <a:pt x="8818" y="12168"/>
                    <a:pt x="9360" y="11894"/>
                    <a:pt x="9703" y="11430"/>
                  </a:cubicBezTo>
                  <a:cubicBezTo>
                    <a:pt x="9721" y="11407"/>
                    <a:pt x="9737" y="11382"/>
                    <a:pt x="9754" y="11358"/>
                  </a:cubicBezTo>
                  <a:lnTo>
                    <a:pt x="10210" y="11358"/>
                  </a:lnTo>
                  <a:cubicBezTo>
                    <a:pt x="12345" y="11358"/>
                    <a:pt x="14082" y="9628"/>
                    <a:pt x="14082" y="7500"/>
                  </a:cubicBezTo>
                  <a:lnTo>
                    <a:pt x="14082" y="6977"/>
                  </a:lnTo>
                  <a:cubicBezTo>
                    <a:pt x="14084" y="5794"/>
                    <a:pt x="13714" y="4638"/>
                    <a:pt x="13025" y="3676"/>
                  </a:cubicBezTo>
                  <a:lnTo>
                    <a:pt x="13325" y="3447"/>
                  </a:lnTo>
                  <a:cubicBezTo>
                    <a:pt x="14242" y="2739"/>
                    <a:pt x="14329" y="1385"/>
                    <a:pt x="13508" y="567"/>
                  </a:cubicBezTo>
                  <a:cubicBezTo>
                    <a:pt x="13131" y="191"/>
                    <a:pt x="12641" y="7"/>
                    <a:pt x="12154" y="7"/>
                  </a:cubicBezTo>
                  <a:cubicBezTo>
                    <a:pt x="11581" y="7"/>
                    <a:pt x="11010" y="262"/>
                    <a:pt x="10629" y="758"/>
                  </a:cubicBezTo>
                  <a:lnTo>
                    <a:pt x="10035" y="1534"/>
                  </a:lnTo>
                  <a:cubicBezTo>
                    <a:pt x="9497" y="1371"/>
                    <a:pt x="8936" y="1287"/>
                    <a:pt x="8374" y="1287"/>
                  </a:cubicBezTo>
                  <a:lnTo>
                    <a:pt x="5965" y="1287"/>
                  </a:lnTo>
                  <a:cubicBezTo>
                    <a:pt x="5402" y="1287"/>
                    <a:pt x="4843" y="1371"/>
                    <a:pt x="4304" y="1534"/>
                  </a:cubicBezTo>
                  <a:lnTo>
                    <a:pt x="3711" y="760"/>
                  </a:lnTo>
                  <a:cubicBezTo>
                    <a:pt x="3329" y="257"/>
                    <a:pt x="2756" y="0"/>
                    <a:pt x="2179" y="0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3" name="Google Shape;233;p35"/>
          <p:cNvCxnSpPr/>
          <p:nvPr/>
        </p:nvCxnSpPr>
        <p:spPr>
          <a:xfrm>
            <a:off x="1892458" y="1756534"/>
            <a:ext cx="5257800" cy="0"/>
          </a:xfrm>
          <a:prstGeom prst="straightConnector1">
            <a:avLst/>
          </a:prstGeom>
          <a:noFill/>
          <a:ln w="571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</a:t>
            </a:r>
            <a:endParaRPr/>
          </a:p>
        </p:txBody>
      </p:sp>
      <p:sp>
        <p:nvSpPr>
          <p:cNvPr id="443" name="Google Shape;443;p44"/>
          <p:cNvSpPr txBox="1"/>
          <p:nvPr/>
        </p:nvSpPr>
        <p:spPr>
          <a:xfrm>
            <a:off x="5937125" y="2382900"/>
            <a:ext cx="3219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3970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150">
              <a:highlight>
                <a:srgbClr val="EEEEEE"/>
              </a:highlight>
            </a:endParaRPr>
          </a:p>
        </p:txBody>
      </p:sp>
      <p:cxnSp>
        <p:nvCxnSpPr>
          <p:cNvPr id="444" name="Google Shape;444;p44"/>
          <p:cNvCxnSpPr/>
          <p:nvPr/>
        </p:nvCxnSpPr>
        <p:spPr>
          <a:xfrm rot="10800000" flipH="1">
            <a:off x="7538638" y="2106000"/>
            <a:ext cx="1208100" cy="276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45" name="Google Shape;4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875" y="4023303"/>
            <a:ext cx="2266125" cy="8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60501"/>
            <a:ext cx="9144000" cy="25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5"/>
          <p:cNvSpPr txBox="1"/>
          <p:nvPr/>
        </p:nvSpPr>
        <p:spPr>
          <a:xfrm>
            <a:off x="1612875" y="3229800"/>
            <a:ext cx="603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990000"/>
                </a:solidFill>
                <a:latin typeface="Merienda One"/>
                <a:ea typeface="Merienda One"/>
                <a:cs typeface="Merienda One"/>
                <a:sym typeface="Merienda One"/>
              </a:rPr>
              <a:t>Java</a:t>
            </a:r>
            <a:r>
              <a:rPr lang="en" sz="4300">
                <a:solidFill>
                  <a:srgbClr val="232322"/>
                </a:solidFill>
                <a:latin typeface="Merienda One"/>
                <a:ea typeface="Merienda One"/>
                <a:cs typeface="Merienda One"/>
                <a:sym typeface="Merienda One"/>
              </a:rPr>
              <a:t> – Non-Access Modifier </a:t>
            </a:r>
            <a:endParaRPr sz="4300">
              <a:solidFill>
                <a:srgbClr val="232322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452" name="Google Shape;452;p45"/>
          <p:cNvSpPr txBox="1"/>
          <p:nvPr/>
        </p:nvSpPr>
        <p:spPr>
          <a:xfrm>
            <a:off x="4055550" y="994275"/>
            <a:ext cx="889200" cy="1917000"/>
          </a:xfrm>
          <a:prstGeom prst="rect">
            <a:avLst/>
          </a:prstGeom>
          <a:noFill/>
          <a:ln w="9525" cap="flat" cmpd="sng">
            <a:solidFill>
              <a:srgbClr val="2323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500">
                <a:solidFill>
                  <a:srgbClr val="232322"/>
                </a:solidFill>
                <a:latin typeface="Merienda One"/>
                <a:ea typeface="Merienda One"/>
                <a:cs typeface="Merienda One"/>
                <a:sym typeface="Merienda One"/>
              </a:rPr>
              <a:t>02</a:t>
            </a:r>
            <a:endParaRPr sz="7500">
              <a:solidFill>
                <a:srgbClr val="232322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pic>
        <p:nvPicPr>
          <p:cNvPr id="453" name="Google Shape;4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25833">
            <a:off x="4632280" y="437890"/>
            <a:ext cx="630740" cy="111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2827" y="2045974"/>
            <a:ext cx="500195" cy="84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5" descr="Image result for ä¸­å½æ¯ç¬èæ¯"/>
          <p:cNvPicPr preferRelativeResize="0"/>
          <p:nvPr/>
        </p:nvPicPr>
        <p:blipFill rotWithShape="1">
          <a:blip r:embed="rId5">
            <a:alphaModFix/>
          </a:blip>
          <a:srcRect l="64895" t="53563"/>
          <a:stretch/>
        </p:blipFill>
        <p:spPr>
          <a:xfrm>
            <a:off x="6031422" y="2331025"/>
            <a:ext cx="3112567" cy="281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6"/>
          <p:cNvSpPr txBox="1">
            <a:spLocks noGrp="1"/>
          </p:cNvSpPr>
          <p:nvPr>
            <p:ph type="title"/>
          </p:nvPr>
        </p:nvSpPr>
        <p:spPr>
          <a:xfrm>
            <a:off x="719975" y="1735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Non-Access </a:t>
            </a:r>
            <a:r>
              <a:rPr lang="en">
                <a:solidFill>
                  <a:srgbClr val="980000"/>
                </a:solidFill>
              </a:rPr>
              <a:t>Modifiers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461" name="Google Shape;461;p46"/>
          <p:cNvSpPr txBox="1">
            <a:spLocks noGrp="1"/>
          </p:cNvSpPr>
          <p:nvPr>
            <p:ph type="title" idx="2"/>
          </p:nvPr>
        </p:nvSpPr>
        <p:spPr>
          <a:xfrm>
            <a:off x="719950" y="1091738"/>
            <a:ext cx="2305500" cy="5643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Static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62" name="Google Shape;462;p46"/>
          <p:cNvSpPr txBox="1">
            <a:spLocks noGrp="1"/>
          </p:cNvSpPr>
          <p:nvPr>
            <p:ph type="subTitle" idx="1"/>
          </p:nvPr>
        </p:nvSpPr>
        <p:spPr>
          <a:xfrm>
            <a:off x="719950" y="1656038"/>
            <a:ext cx="23055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232322"/>
                </a:solidFill>
                <a:latin typeface="Merienda One"/>
                <a:ea typeface="Merienda One"/>
                <a:cs typeface="Merienda One"/>
                <a:sym typeface="Merienda One"/>
              </a:rPr>
              <a:t>The member belongs to the class, not the object of that class.</a:t>
            </a:r>
            <a:endParaRPr dirty="0">
              <a:solidFill>
                <a:srgbClr val="232322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463" name="Google Shape;463;p46"/>
          <p:cNvSpPr txBox="1">
            <a:spLocks noGrp="1"/>
          </p:cNvSpPr>
          <p:nvPr>
            <p:ph type="title" idx="3"/>
          </p:nvPr>
        </p:nvSpPr>
        <p:spPr>
          <a:xfrm>
            <a:off x="3419225" y="1091738"/>
            <a:ext cx="2305500" cy="5643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endParaRPr/>
          </a:p>
        </p:txBody>
      </p:sp>
      <p:sp>
        <p:nvSpPr>
          <p:cNvPr id="464" name="Google Shape;464;p46"/>
          <p:cNvSpPr txBox="1">
            <a:spLocks noGrp="1"/>
          </p:cNvSpPr>
          <p:nvPr>
            <p:ph type="subTitle" idx="4"/>
          </p:nvPr>
        </p:nvSpPr>
        <p:spPr>
          <a:xfrm>
            <a:off x="3419225" y="1656038"/>
            <a:ext cx="23055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erienda One"/>
                <a:ea typeface="Merienda One"/>
                <a:cs typeface="Merienda One"/>
                <a:sym typeface="Merienda One"/>
              </a:rPr>
              <a:t>Value can’t be changed once assigned, methods can’t be overridden and classes can’t be inherited.</a:t>
            </a:r>
            <a:endParaRPr dirty="0"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465" name="Google Shape;465;p46"/>
          <p:cNvSpPr txBox="1">
            <a:spLocks noGrp="1"/>
          </p:cNvSpPr>
          <p:nvPr>
            <p:ph type="title" idx="5"/>
          </p:nvPr>
        </p:nvSpPr>
        <p:spPr>
          <a:xfrm>
            <a:off x="6118500" y="1091738"/>
            <a:ext cx="2305500" cy="5643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Abstract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66" name="Google Shape;466;p46"/>
          <p:cNvSpPr txBox="1">
            <a:spLocks noGrp="1"/>
          </p:cNvSpPr>
          <p:nvPr>
            <p:ph type="subTitle" idx="6"/>
          </p:nvPr>
        </p:nvSpPr>
        <p:spPr>
          <a:xfrm>
            <a:off x="6118500" y="1656038"/>
            <a:ext cx="2305500" cy="12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erienda One"/>
                <a:ea typeface="Merienda One"/>
                <a:cs typeface="Merienda One"/>
                <a:sym typeface="Merienda One"/>
              </a:rPr>
              <a:t>If applied to a method, has to be implemented in a subclass, if applied to a class must contains abstract methods.</a:t>
            </a:r>
            <a:endParaRPr dirty="0"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467" name="Google Shape;467;p46"/>
          <p:cNvSpPr txBox="1">
            <a:spLocks noGrp="1"/>
          </p:cNvSpPr>
          <p:nvPr>
            <p:ph type="title" idx="7"/>
          </p:nvPr>
        </p:nvSpPr>
        <p:spPr>
          <a:xfrm>
            <a:off x="719950" y="3206275"/>
            <a:ext cx="2305500" cy="5643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Synchronized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68" name="Google Shape;468;p46"/>
          <p:cNvSpPr txBox="1">
            <a:spLocks noGrp="1"/>
          </p:cNvSpPr>
          <p:nvPr>
            <p:ph type="subTitle" idx="8"/>
          </p:nvPr>
        </p:nvSpPr>
        <p:spPr>
          <a:xfrm>
            <a:off x="719950" y="3770575"/>
            <a:ext cx="23055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erienda One"/>
                <a:ea typeface="Merienda One"/>
                <a:cs typeface="Merienda One"/>
                <a:sym typeface="Merienda One"/>
              </a:rPr>
              <a:t>Controls thread access to a block/method.</a:t>
            </a:r>
            <a:endParaRPr dirty="0"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469" name="Google Shape;469;p46"/>
          <p:cNvSpPr txBox="1">
            <a:spLocks noGrp="1"/>
          </p:cNvSpPr>
          <p:nvPr>
            <p:ph type="title" idx="9"/>
          </p:nvPr>
        </p:nvSpPr>
        <p:spPr>
          <a:xfrm>
            <a:off x="3419225" y="3206275"/>
            <a:ext cx="2305500" cy="5643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Volatile</a:t>
            </a:r>
            <a:endParaRPr/>
          </a:p>
        </p:txBody>
      </p:sp>
      <p:sp>
        <p:nvSpPr>
          <p:cNvPr id="470" name="Google Shape;470;p46"/>
          <p:cNvSpPr txBox="1">
            <a:spLocks noGrp="1"/>
          </p:cNvSpPr>
          <p:nvPr>
            <p:ph type="subTitle" idx="13"/>
          </p:nvPr>
        </p:nvSpPr>
        <p:spPr>
          <a:xfrm>
            <a:off x="3419225" y="3770575"/>
            <a:ext cx="2305500" cy="11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erienda One"/>
                <a:ea typeface="Merienda One"/>
                <a:cs typeface="Merienda One"/>
                <a:sym typeface="Merienda One"/>
              </a:rPr>
              <a:t>The variable value is always read from the main memory, not from a specific thread memory.</a:t>
            </a:r>
            <a:endParaRPr dirty="0"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471" name="Google Shape;471;p46"/>
          <p:cNvSpPr txBox="1">
            <a:spLocks noGrp="1"/>
          </p:cNvSpPr>
          <p:nvPr>
            <p:ph type="title" idx="14"/>
          </p:nvPr>
        </p:nvSpPr>
        <p:spPr>
          <a:xfrm>
            <a:off x="6118500" y="3206275"/>
            <a:ext cx="2305500" cy="5643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Transient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72" name="Google Shape;472;p46"/>
          <p:cNvSpPr txBox="1">
            <a:spLocks noGrp="1"/>
          </p:cNvSpPr>
          <p:nvPr>
            <p:ph type="subTitle" idx="15"/>
          </p:nvPr>
        </p:nvSpPr>
        <p:spPr>
          <a:xfrm>
            <a:off x="6118500" y="3770575"/>
            <a:ext cx="23055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erienda One"/>
                <a:ea typeface="Merienda One"/>
                <a:cs typeface="Merienda One"/>
                <a:sym typeface="Merienda One"/>
              </a:rPr>
              <a:t>The member is skipped when serializing an object.</a:t>
            </a:r>
            <a:endParaRPr dirty="0">
              <a:latin typeface="Merienda One"/>
              <a:ea typeface="Merienda One"/>
              <a:cs typeface="Merienda One"/>
              <a:sym typeface="Merienda One"/>
            </a:endParaRPr>
          </a:p>
        </p:txBody>
      </p:sp>
      <p:cxnSp>
        <p:nvCxnSpPr>
          <p:cNvPr id="473" name="Google Shape;473;p46"/>
          <p:cNvCxnSpPr>
            <a:stCxn id="461" idx="3"/>
            <a:endCxn id="463" idx="1"/>
          </p:cNvCxnSpPr>
          <p:nvPr/>
        </p:nvCxnSpPr>
        <p:spPr>
          <a:xfrm>
            <a:off x="3025450" y="1373888"/>
            <a:ext cx="393900" cy="0"/>
          </a:xfrm>
          <a:prstGeom prst="straightConnector1">
            <a:avLst/>
          </a:prstGeom>
          <a:noFill/>
          <a:ln w="19050" cap="flat" cmpd="sng">
            <a:solidFill>
              <a:srgbClr val="19191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46"/>
          <p:cNvCxnSpPr>
            <a:stCxn id="463" idx="3"/>
            <a:endCxn id="465" idx="1"/>
          </p:cNvCxnSpPr>
          <p:nvPr/>
        </p:nvCxnSpPr>
        <p:spPr>
          <a:xfrm>
            <a:off x="5724725" y="1373888"/>
            <a:ext cx="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46"/>
          <p:cNvCxnSpPr>
            <a:stCxn id="467" idx="3"/>
            <a:endCxn id="469" idx="1"/>
          </p:cNvCxnSpPr>
          <p:nvPr/>
        </p:nvCxnSpPr>
        <p:spPr>
          <a:xfrm>
            <a:off x="3025450" y="3488425"/>
            <a:ext cx="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6"/>
          <p:cNvCxnSpPr>
            <a:stCxn id="469" idx="3"/>
            <a:endCxn id="471" idx="1"/>
          </p:cNvCxnSpPr>
          <p:nvPr/>
        </p:nvCxnSpPr>
        <p:spPr>
          <a:xfrm>
            <a:off x="5724725" y="3488425"/>
            <a:ext cx="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7" name="Google Shape;477;p46"/>
          <p:cNvGrpSpPr/>
          <p:nvPr/>
        </p:nvGrpSpPr>
        <p:grpSpPr>
          <a:xfrm>
            <a:off x="1280099" y="77256"/>
            <a:ext cx="1185222" cy="756837"/>
            <a:chOff x="3738850" y="540001"/>
            <a:chExt cx="1658348" cy="983672"/>
          </a:xfrm>
        </p:grpSpPr>
        <p:pic>
          <p:nvPicPr>
            <p:cNvPr id="478" name="Google Shape;47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72798" y="617753"/>
              <a:ext cx="798777" cy="793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34354">
              <a:off x="4717507" y="954920"/>
              <a:ext cx="629667" cy="404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804845">
              <a:off x="3781518" y="708843"/>
              <a:ext cx="629660" cy="4046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1" name="Google Shape;481;p46"/>
          <p:cNvGrpSpPr/>
          <p:nvPr/>
        </p:nvGrpSpPr>
        <p:grpSpPr>
          <a:xfrm>
            <a:off x="8103640" y="3309575"/>
            <a:ext cx="537467" cy="502075"/>
            <a:chOff x="6414043" y="1463305"/>
            <a:chExt cx="386139" cy="372791"/>
          </a:xfrm>
        </p:grpSpPr>
        <p:sp>
          <p:nvSpPr>
            <p:cNvPr id="482" name="Google Shape;482;p46"/>
            <p:cNvSpPr/>
            <p:nvPr/>
          </p:nvSpPr>
          <p:spPr>
            <a:xfrm>
              <a:off x="6428847" y="1762319"/>
              <a:ext cx="71026" cy="68275"/>
            </a:xfrm>
            <a:custGeom>
              <a:avLst/>
              <a:gdLst/>
              <a:ahLst/>
              <a:cxnLst/>
              <a:rect l="l" t="t" r="r" b="b"/>
              <a:pathLst>
                <a:path w="2634" h="2532" extrusionOk="0">
                  <a:moveTo>
                    <a:pt x="1317" y="1"/>
                  </a:moveTo>
                  <a:cubicBezTo>
                    <a:pt x="1183" y="1"/>
                    <a:pt x="1049" y="52"/>
                    <a:pt x="947" y="155"/>
                  </a:cubicBezTo>
                  <a:lnTo>
                    <a:pt x="205" y="896"/>
                  </a:lnTo>
                  <a:cubicBezTo>
                    <a:pt x="0" y="1100"/>
                    <a:pt x="0" y="1432"/>
                    <a:pt x="205" y="1636"/>
                  </a:cubicBezTo>
                  <a:lnTo>
                    <a:pt x="947" y="2378"/>
                  </a:lnTo>
                  <a:cubicBezTo>
                    <a:pt x="1049" y="2481"/>
                    <a:pt x="1183" y="2532"/>
                    <a:pt x="1317" y="2532"/>
                  </a:cubicBezTo>
                  <a:cubicBezTo>
                    <a:pt x="1451" y="2532"/>
                    <a:pt x="1585" y="2481"/>
                    <a:pt x="1687" y="2378"/>
                  </a:cubicBezTo>
                  <a:lnTo>
                    <a:pt x="2429" y="1636"/>
                  </a:lnTo>
                  <a:cubicBezTo>
                    <a:pt x="2634" y="1432"/>
                    <a:pt x="2634" y="1100"/>
                    <a:pt x="2429" y="896"/>
                  </a:cubicBezTo>
                  <a:lnTo>
                    <a:pt x="1687" y="155"/>
                  </a:lnTo>
                  <a:cubicBezTo>
                    <a:pt x="1585" y="52"/>
                    <a:pt x="1451" y="1"/>
                    <a:pt x="1317" y="1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6650041" y="1476463"/>
              <a:ext cx="120830" cy="147687"/>
            </a:xfrm>
            <a:custGeom>
              <a:avLst/>
              <a:gdLst/>
              <a:ahLst/>
              <a:cxnLst/>
              <a:rect l="l" t="t" r="r" b="b"/>
              <a:pathLst>
                <a:path w="4481" h="5477" extrusionOk="0">
                  <a:moveTo>
                    <a:pt x="1651" y="1"/>
                  </a:moveTo>
                  <a:cubicBezTo>
                    <a:pt x="1532" y="1"/>
                    <a:pt x="1413" y="46"/>
                    <a:pt x="1322" y="138"/>
                  </a:cubicBezTo>
                  <a:cubicBezTo>
                    <a:pt x="1127" y="331"/>
                    <a:pt x="1142" y="650"/>
                    <a:pt x="1352" y="825"/>
                  </a:cubicBezTo>
                  <a:lnTo>
                    <a:pt x="2519" y="1798"/>
                  </a:lnTo>
                  <a:lnTo>
                    <a:pt x="2982" y="1335"/>
                  </a:lnTo>
                  <a:lnTo>
                    <a:pt x="2009" y="168"/>
                  </a:lnTo>
                  <a:cubicBezTo>
                    <a:pt x="1916" y="57"/>
                    <a:pt x="1784" y="1"/>
                    <a:pt x="1651" y="1"/>
                  </a:cubicBezTo>
                  <a:close/>
                  <a:moveTo>
                    <a:pt x="524" y="1127"/>
                  </a:moveTo>
                  <a:cubicBezTo>
                    <a:pt x="405" y="1127"/>
                    <a:pt x="286" y="1172"/>
                    <a:pt x="195" y="1263"/>
                  </a:cubicBezTo>
                  <a:cubicBezTo>
                    <a:pt x="1" y="1458"/>
                    <a:pt x="15" y="1776"/>
                    <a:pt x="227" y="1951"/>
                  </a:cubicBezTo>
                  <a:lnTo>
                    <a:pt x="1393" y="2923"/>
                  </a:lnTo>
                  <a:lnTo>
                    <a:pt x="1855" y="2462"/>
                  </a:lnTo>
                  <a:lnTo>
                    <a:pt x="883" y="1295"/>
                  </a:lnTo>
                  <a:cubicBezTo>
                    <a:pt x="790" y="1184"/>
                    <a:pt x="657" y="1127"/>
                    <a:pt x="524" y="1127"/>
                  </a:cubicBezTo>
                  <a:close/>
                  <a:moveTo>
                    <a:pt x="3088" y="2554"/>
                  </a:moveTo>
                  <a:lnTo>
                    <a:pt x="2626" y="3015"/>
                  </a:lnTo>
                  <a:lnTo>
                    <a:pt x="3598" y="4182"/>
                  </a:lnTo>
                  <a:cubicBezTo>
                    <a:pt x="3691" y="4293"/>
                    <a:pt x="3824" y="4350"/>
                    <a:pt x="3957" y="4350"/>
                  </a:cubicBezTo>
                  <a:cubicBezTo>
                    <a:pt x="4076" y="4350"/>
                    <a:pt x="4195" y="4305"/>
                    <a:pt x="4286" y="4214"/>
                  </a:cubicBezTo>
                  <a:cubicBezTo>
                    <a:pt x="4480" y="4019"/>
                    <a:pt x="4466" y="3702"/>
                    <a:pt x="4255" y="3527"/>
                  </a:cubicBezTo>
                  <a:lnTo>
                    <a:pt x="3088" y="2554"/>
                  </a:lnTo>
                  <a:close/>
                  <a:moveTo>
                    <a:pt x="1962" y="3679"/>
                  </a:moveTo>
                  <a:lnTo>
                    <a:pt x="1501" y="4142"/>
                  </a:lnTo>
                  <a:lnTo>
                    <a:pt x="2473" y="5309"/>
                  </a:lnTo>
                  <a:cubicBezTo>
                    <a:pt x="2565" y="5420"/>
                    <a:pt x="2698" y="5477"/>
                    <a:pt x="2831" y="5477"/>
                  </a:cubicBezTo>
                  <a:cubicBezTo>
                    <a:pt x="2949" y="5477"/>
                    <a:pt x="3069" y="5432"/>
                    <a:pt x="3160" y="5341"/>
                  </a:cubicBezTo>
                  <a:cubicBezTo>
                    <a:pt x="3353" y="5146"/>
                    <a:pt x="3339" y="4829"/>
                    <a:pt x="3129" y="4653"/>
                  </a:cubicBezTo>
                  <a:lnTo>
                    <a:pt x="3129" y="4652"/>
                  </a:lnTo>
                  <a:lnTo>
                    <a:pt x="1962" y="3679"/>
                  </a:ln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6553317" y="1475331"/>
              <a:ext cx="233544" cy="230766"/>
            </a:xfrm>
            <a:custGeom>
              <a:avLst/>
              <a:gdLst/>
              <a:ahLst/>
              <a:cxnLst/>
              <a:rect l="l" t="t" r="r" b="b"/>
              <a:pathLst>
                <a:path w="8661" h="8558" extrusionOk="0">
                  <a:moveTo>
                    <a:pt x="7900" y="0"/>
                  </a:moveTo>
                  <a:cubicBezTo>
                    <a:pt x="7766" y="0"/>
                    <a:pt x="7632" y="51"/>
                    <a:pt x="7530" y="153"/>
                  </a:cubicBezTo>
                  <a:lnTo>
                    <a:pt x="205" y="7477"/>
                  </a:lnTo>
                  <a:cubicBezTo>
                    <a:pt x="0" y="7682"/>
                    <a:pt x="0" y="8013"/>
                    <a:pt x="205" y="8218"/>
                  </a:cubicBezTo>
                  <a:lnTo>
                    <a:pt x="391" y="8404"/>
                  </a:lnTo>
                  <a:cubicBezTo>
                    <a:pt x="493" y="8506"/>
                    <a:pt x="627" y="8557"/>
                    <a:pt x="761" y="8557"/>
                  </a:cubicBezTo>
                  <a:cubicBezTo>
                    <a:pt x="895" y="8557"/>
                    <a:pt x="1029" y="8506"/>
                    <a:pt x="1131" y="8404"/>
                  </a:cubicBezTo>
                  <a:lnTo>
                    <a:pt x="8456" y="1081"/>
                  </a:lnTo>
                  <a:cubicBezTo>
                    <a:pt x="8661" y="876"/>
                    <a:pt x="8661" y="543"/>
                    <a:pt x="8456" y="339"/>
                  </a:cubicBezTo>
                  <a:lnTo>
                    <a:pt x="8270" y="153"/>
                  </a:lnTo>
                  <a:cubicBezTo>
                    <a:pt x="8168" y="51"/>
                    <a:pt x="8034" y="0"/>
                    <a:pt x="7900" y="0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6419166" y="1604466"/>
              <a:ext cx="248240" cy="226155"/>
            </a:xfrm>
            <a:custGeom>
              <a:avLst/>
              <a:gdLst/>
              <a:ahLst/>
              <a:cxnLst/>
              <a:rect l="l" t="t" r="r" b="b"/>
              <a:pathLst>
                <a:path w="9206" h="8387" extrusionOk="0">
                  <a:moveTo>
                    <a:pt x="4603" y="0"/>
                  </a:moveTo>
                  <a:cubicBezTo>
                    <a:pt x="3530" y="0"/>
                    <a:pt x="2456" y="409"/>
                    <a:pt x="1637" y="1228"/>
                  </a:cubicBezTo>
                  <a:cubicBezTo>
                    <a:pt x="0" y="2866"/>
                    <a:pt x="0" y="5519"/>
                    <a:pt x="1637" y="7158"/>
                  </a:cubicBezTo>
                  <a:cubicBezTo>
                    <a:pt x="2456" y="7977"/>
                    <a:pt x="3530" y="8386"/>
                    <a:pt x="4603" y="8386"/>
                  </a:cubicBezTo>
                  <a:cubicBezTo>
                    <a:pt x="5676" y="8386"/>
                    <a:pt x="6749" y="7977"/>
                    <a:pt x="7567" y="7158"/>
                  </a:cubicBezTo>
                  <a:cubicBezTo>
                    <a:pt x="9204" y="5519"/>
                    <a:pt x="9205" y="2866"/>
                    <a:pt x="7567" y="1228"/>
                  </a:cubicBezTo>
                  <a:cubicBezTo>
                    <a:pt x="6749" y="409"/>
                    <a:pt x="5676" y="0"/>
                    <a:pt x="4603" y="0"/>
                  </a:cubicBez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6456998" y="1631270"/>
              <a:ext cx="210354" cy="199352"/>
            </a:xfrm>
            <a:custGeom>
              <a:avLst/>
              <a:gdLst/>
              <a:ahLst/>
              <a:cxnLst/>
              <a:rect l="l" t="t" r="r" b="b"/>
              <a:pathLst>
                <a:path w="7801" h="7393" extrusionOk="0">
                  <a:moveTo>
                    <a:pt x="5909" y="0"/>
                  </a:moveTo>
                  <a:lnTo>
                    <a:pt x="5909" y="0"/>
                  </a:lnTo>
                  <a:cubicBezTo>
                    <a:pt x="7308" y="1647"/>
                    <a:pt x="7230" y="4121"/>
                    <a:pt x="5676" y="5675"/>
                  </a:cubicBezTo>
                  <a:cubicBezTo>
                    <a:pt x="4857" y="6493"/>
                    <a:pt x="3784" y="6903"/>
                    <a:pt x="2711" y="6903"/>
                  </a:cubicBezTo>
                  <a:cubicBezTo>
                    <a:pt x="1746" y="6903"/>
                    <a:pt x="781" y="6571"/>
                    <a:pt x="1" y="5909"/>
                  </a:cubicBezTo>
                  <a:lnTo>
                    <a:pt x="1" y="5909"/>
                  </a:lnTo>
                  <a:cubicBezTo>
                    <a:pt x="74" y="5996"/>
                    <a:pt x="152" y="6081"/>
                    <a:pt x="234" y="6164"/>
                  </a:cubicBezTo>
                  <a:cubicBezTo>
                    <a:pt x="1053" y="6983"/>
                    <a:pt x="2127" y="7392"/>
                    <a:pt x="3200" y="7392"/>
                  </a:cubicBezTo>
                  <a:cubicBezTo>
                    <a:pt x="4273" y="7392"/>
                    <a:pt x="5346" y="6983"/>
                    <a:pt x="6164" y="6164"/>
                  </a:cubicBezTo>
                  <a:cubicBezTo>
                    <a:pt x="7801" y="4525"/>
                    <a:pt x="7801" y="1872"/>
                    <a:pt x="6164" y="234"/>
                  </a:cubicBezTo>
                  <a:cubicBezTo>
                    <a:pt x="6082" y="153"/>
                    <a:pt x="5997" y="74"/>
                    <a:pt x="5909" y="0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6"/>
            <p:cNvSpPr/>
            <p:nvPr/>
          </p:nvSpPr>
          <p:spPr>
            <a:xfrm>
              <a:off x="6517265" y="1468778"/>
              <a:ext cx="277497" cy="270459"/>
            </a:xfrm>
            <a:custGeom>
              <a:avLst/>
              <a:gdLst/>
              <a:ahLst/>
              <a:cxnLst/>
              <a:rect l="l" t="t" r="r" b="b"/>
              <a:pathLst>
                <a:path w="10291" h="10030" extrusionOk="0">
                  <a:moveTo>
                    <a:pt x="9154" y="1"/>
                  </a:moveTo>
                  <a:cubicBezTo>
                    <a:pt x="9021" y="1"/>
                    <a:pt x="8886" y="27"/>
                    <a:pt x="8757" y="80"/>
                  </a:cubicBezTo>
                  <a:cubicBezTo>
                    <a:pt x="8371" y="240"/>
                    <a:pt x="8119" y="618"/>
                    <a:pt x="8119" y="1035"/>
                  </a:cubicBezTo>
                  <a:cubicBezTo>
                    <a:pt x="8119" y="1455"/>
                    <a:pt x="8371" y="1832"/>
                    <a:pt x="8757" y="1992"/>
                  </a:cubicBezTo>
                  <a:cubicBezTo>
                    <a:pt x="8886" y="2045"/>
                    <a:pt x="9020" y="2071"/>
                    <a:pt x="9154" y="2071"/>
                  </a:cubicBezTo>
                  <a:cubicBezTo>
                    <a:pt x="9423" y="2071"/>
                    <a:pt x="9688" y="1966"/>
                    <a:pt x="9885" y="1767"/>
                  </a:cubicBezTo>
                  <a:cubicBezTo>
                    <a:pt x="10290" y="1364"/>
                    <a:pt x="10290" y="708"/>
                    <a:pt x="9885" y="304"/>
                  </a:cubicBezTo>
                  <a:cubicBezTo>
                    <a:pt x="9688" y="106"/>
                    <a:pt x="9424" y="1"/>
                    <a:pt x="9154" y="1"/>
                  </a:cubicBezTo>
                  <a:close/>
                  <a:moveTo>
                    <a:pt x="631" y="6419"/>
                  </a:moveTo>
                  <a:cubicBezTo>
                    <a:pt x="510" y="6419"/>
                    <a:pt x="390" y="6465"/>
                    <a:pt x="299" y="6556"/>
                  </a:cubicBezTo>
                  <a:cubicBezTo>
                    <a:pt x="0" y="6853"/>
                    <a:pt x="211" y="7362"/>
                    <a:pt x="631" y="7362"/>
                  </a:cubicBezTo>
                  <a:cubicBezTo>
                    <a:pt x="822" y="7362"/>
                    <a:pt x="994" y="7246"/>
                    <a:pt x="1067" y="7071"/>
                  </a:cubicBezTo>
                  <a:cubicBezTo>
                    <a:pt x="1140" y="6895"/>
                    <a:pt x="1100" y="6692"/>
                    <a:pt x="964" y="6556"/>
                  </a:cubicBezTo>
                  <a:cubicBezTo>
                    <a:pt x="872" y="6465"/>
                    <a:pt x="751" y="6419"/>
                    <a:pt x="631" y="6419"/>
                  </a:cubicBezTo>
                  <a:close/>
                  <a:moveTo>
                    <a:pt x="3299" y="9087"/>
                  </a:moveTo>
                  <a:cubicBezTo>
                    <a:pt x="3178" y="9087"/>
                    <a:pt x="3058" y="9133"/>
                    <a:pt x="2965" y="9225"/>
                  </a:cubicBezTo>
                  <a:cubicBezTo>
                    <a:pt x="2669" y="9521"/>
                    <a:pt x="2879" y="10030"/>
                    <a:pt x="3298" y="10030"/>
                  </a:cubicBezTo>
                  <a:cubicBezTo>
                    <a:pt x="3490" y="10030"/>
                    <a:pt x="3661" y="9916"/>
                    <a:pt x="3735" y="9739"/>
                  </a:cubicBezTo>
                  <a:cubicBezTo>
                    <a:pt x="3808" y="9563"/>
                    <a:pt x="3766" y="9360"/>
                    <a:pt x="3632" y="9225"/>
                  </a:cubicBezTo>
                  <a:cubicBezTo>
                    <a:pt x="3540" y="9133"/>
                    <a:pt x="3420" y="9087"/>
                    <a:pt x="3299" y="9087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6751132" y="1483744"/>
              <a:ext cx="27154" cy="25913"/>
            </a:xfrm>
            <a:custGeom>
              <a:avLst/>
              <a:gdLst/>
              <a:ahLst/>
              <a:cxnLst/>
              <a:rect l="l" t="t" r="r" b="b"/>
              <a:pathLst>
                <a:path w="1007" h="961" extrusionOk="0">
                  <a:moveTo>
                    <a:pt x="484" y="1"/>
                  </a:moveTo>
                  <a:cubicBezTo>
                    <a:pt x="237" y="1"/>
                    <a:pt x="1" y="192"/>
                    <a:pt x="1" y="480"/>
                  </a:cubicBezTo>
                  <a:cubicBezTo>
                    <a:pt x="1" y="675"/>
                    <a:pt x="119" y="849"/>
                    <a:pt x="297" y="924"/>
                  </a:cubicBezTo>
                  <a:cubicBezTo>
                    <a:pt x="357" y="948"/>
                    <a:pt x="419" y="960"/>
                    <a:pt x="480" y="960"/>
                  </a:cubicBezTo>
                  <a:cubicBezTo>
                    <a:pt x="605" y="960"/>
                    <a:pt x="727" y="912"/>
                    <a:pt x="819" y="820"/>
                  </a:cubicBezTo>
                  <a:cubicBezTo>
                    <a:pt x="1006" y="633"/>
                    <a:pt x="1006" y="329"/>
                    <a:pt x="819" y="142"/>
                  </a:cubicBezTo>
                  <a:cubicBezTo>
                    <a:pt x="722" y="44"/>
                    <a:pt x="602" y="1"/>
                    <a:pt x="484" y="1"/>
                  </a:cubicBez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6"/>
            <p:cNvSpPr/>
            <p:nvPr/>
          </p:nvSpPr>
          <p:spPr>
            <a:xfrm>
              <a:off x="6414043" y="1463305"/>
              <a:ext cx="386139" cy="372791"/>
            </a:xfrm>
            <a:custGeom>
              <a:avLst/>
              <a:gdLst/>
              <a:ahLst/>
              <a:cxnLst/>
              <a:rect l="l" t="t" r="r" b="b"/>
              <a:pathLst>
                <a:path w="14320" h="13825" extrusionOk="0">
                  <a:moveTo>
                    <a:pt x="10404" y="692"/>
                  </a:moveTo>
                  <a:cubicBezTo>
                    <a:pt x="10479" y="692"/>
                    <a:pt x="10554" y="724"/>
                    <a:pt x="10607" y="787"/>
                  </a:cubicBezTo>
                  <a:lnTo>
                    <a:pt x="11342" y="1669"/>
                  </a:lnTo>
                  <a:lnTo>
                    <a:pt x="11119" y="1894"/>
                  </a:lnTo>
                  <a:lnTo>
                    <a:pt x="10235" y="1158"/>
                  </a:lnTo>
                  <a:cubicBezTo>
                    <a:pt x="10116" y="1058"/>
                    <a:pt x="10109" y="880"/>
                    <a:pt x="10218" y="769"/>
                  </a:cubicBezTo>
                  <a:cubicBezTo>
                    <a:pt x="10270" y="717"/>
                    <a:pt x="10337" y="692"/>
                    <a:pt x="10404" y="692"/>
                  </a:cubicBezTo>
                  <a:close/>
                  <a:moveTo>
                    <a:pt x="12982" y="407"/>
                  </a:moveTo>
                  <a:cubicBezTo>
                    <a:pt x="13143" y="407"/>
                    <a:pt x="13304" y="453"/>
                    <a:pt x="13445" y="547"/>
                  </a:cubicBezTo>
                  <a:cubicBezTo>
                    <a:pt x="13775" y="767"/>
                    <a:pt x="13903" y="1191"/>
                    <a:pt x="13751" y="1558"/>
                  </a:cubicBezTo>
                  <a:cubicBezTo>
                    <a:pt x="13621" y="1873"/>
                    <a:pt x="13314" y="2071"/>
                    <a:pt x="12983" y="2071"/>
                  </a:cubicBezTo>
                  <a:cubicBezTo>
                    <a:pt x="12929" y="2071"/>
                    <a:pt x="12875" y="2066"/>
                    <a:pt x="12820" y="2055"/>
                  </a:cubicBezTo>
                  <a:cubicBezTo>
                    <a:pt x="12430" y="1979"/>
                    <a:pt x="12149" y="1636"/>
                    <a:pt x="12150" y="1238"/>
                  </a:cubicBezTo>
                  <a:cubicBezTo>
                    <a:pt x="12149" y="1018"/>
                    <a:pt x="12237" y="806"/>
                    <a:pt x="12394" y="651"/>
                  </a:cubicBezTo>
                  <a:cubicBezTo>
                    <a:pt x="12555" y="490"/>
                    <a:pt x="12768" y="407"/>
                    <a:pt x="12982" y="407"/>
                  </a:cubicBezTo>
                  <a:close/>
                  <a:moveTo>
                    <a:pt x="9279" y="1819"/>
                  </a:moveTo>
                  <a:cubicBezTo>
                    <a:pt x="9354" y="1819"/>
                    <a:pt x="9428" y="1851"/>
                    <a:pt x="9480" y="1913"/>
                  </a:cubicBezTo>
                  <a:lnTo>
                    <a:pt x="10217" y="2796"/>
                  </a:lnTo>
                  <a:lnTo>
                    <a:pt x="9992" y="3021"/>
                  </a:lnTo>
                  <a:lnTo>
                    <a:pt x="9109" y="2284"/>
                  </a:lnTo>
                  <a:cubicBezTo>
                    <a:pt x="8991" y="2185"/>
                    <a:pt x="8983" y="2005"/>
                    <a:pt x="9093" y="1897"/>
                  </a:cubicBezTo>
                  <a:cubicBezTo>
                    <a:pt x="9144" y="1845"/>
                    <a:pt x="9212" y="1819"/>
                    <a:pt x="9279" y="1819"/>
                  </a:cubicBezTo>
                  <a:close/>
                  <a:moveTo>
                    <a:pt x="11997" y="3436"/>
                  </a:moveTo>
                  <a:lnTo>
                    <a:pt x="12879" y="4170"/>
                  </a:lnTo>
                  <a:cubicBezTo>
                    <a:pt x="12999" y="4270"/>
                    <a:pt x="13006" y="4450"/>
                    <a:pt x="12896" y="4559"/>
                  </a:cubicBezTo>
                  <a:cubicBezTo>
                    <a:pt x="12845" y="4612"/>
                    <a:pt x="12777" y="4637"/>
                    <a:pt x="12710" y="4637"/>
                  </a:cubicBezTo>
                  <a:cubicBezTo>
                    <a:pt x="12635" y="4637"/>
                    <a:pt x="12560" y="4605"/>
                    <a:pt x="12507" y="4542"/>
                  </a:cubicBezTo>
                  <a:lnTo>
                    <a:pt x="11773" y="3660"/>
                  </a:lnTo>
                  <a:lnTo>
                    <a:pt x="11997" y="3436"/>
                  </a:lnTo>
                  <a:close/>
                  <a:moveTo>
                    <a:pt x="10871" y="4562"/>
                  </a:moveTo>
                  <a:lnTo>
                    <a:pt x="11752" y="5297"/>
                  </a:lnTo>
                  <a:cubicBezTo>
                    <a:pt x="11871" y="5396"/>
                    <a:pt x="11879" y="5575"/>
                    <a:pt x="11770" y="5685"/>
                  </a:cubicBezTo>
                  <a:cubicBezTo>
                    <a:pt x="11718" y="5736"/>
                    <a:pt x="11650" y="5762"/>
                    <a:pt x="11583" y="5762"/>
                  </a:cubicBezTo>
                  <a:cubicBezTo>
                    <a:pt x="11508" y="5762"/>
                    <a:pt x="11433" y="5730"/>
                    <a:pt x="11381" y="5667"/>
                  </a:cubicBezTo>
                  <a:lnTo>
                    <a:pt x="10646" y="4787"/>
                  </a:lnTo>
                  <a:lnTo>
                    <a:pt x="10871" y="4562"/>
                  </a:lnTo>
                  <a:close/>
                  <a:moveTo>
                    <a:pt x="4459" y="6823"/>
                  </a:moveTo>
                  <a:cubicBezTo>
                    <a:pt x="4597" y="6823"/>
                    <a:pt x="4730" y="6931"/>
                    <a:pt x="4730" y="7094"/>
                  </a:cubicBezTo>
                  <a:cubicBezTo>
                    <a:pt x="4730" y="7256"/>
                    <a:pt x="4597" y="7364"/>
                    <a:pt x="4459" y="7364"/>
                  </a:cubicBezTo>
                  <a:cubicBezTo>
                    <a:pt x="4392" y="7364"/>
                    <a:pt x="4324" y="7339"/>
                    <a:pt x="4269" y="7284"/>
                  </a:cubicBezTo>
                  <a:cubicBezTo>
                    <a:pt x="4163" y="7179"/>
                    <a:pt x="4163" y="7009"/>
                    <a:pt x="4269" y="6903"/>
                  </a:cubicBezTo>
                  <a:cubicBezTo>
                    <a:pt x="4324" y="6848"/>
                    <a:pt x="4392" y="6823"/>
                    <a:pt x="4459" y="6823"/>
                  </a:cubicBezTo>
                  <a:close/>
                  <a:moveTo>
                    <a:pt x="4460" y="6419"/>
                  </a:moveTo>
                  <a:cubicBezTo>
                    <a:pt x="4241" y="6419"/>
                    <a:pt x="4028" y="6527"/>
                    <a:pt x="3899" y="6718"/>
                  </a:cubicBezTo>
                  <a:cubicBezTo>
                    <a:pt x="3720" y="6986"/>
                    <a:pt x="3755" y="7341"/>
                    <a:pt x="3983" y="7569"/>
                  </a:cubicBezTo>
                  <a:cubicBezTo>
                    <a:pt x="4108" y="7696"/>
                    <a:pt x="4281" y="7768"/>
                    <a:pt x="4459" y="7768"/>
                  </a:cubicBezTo>
                  <a:cubicBezTo>
                    <a:pt x="4781" y="7768"/>
                    <a:pt x="5057" y="7540"/>
                    <a:pt x="5121" y="7226"/>
                  </a:cubicBezTo>
                  <a:cubicBezTo>
                    <a:pt x="5184" y="6911"/>
                    <a:pt x="5016" y="6594"/>
                    <a:pt x="4719" y="6471"/>
                  </a:cubicBezTo>
                  <a:cubicBezTo>
                    <a:pt x="4635" y="6436"/>
                    <a:pt x="4547" y="6419"/>
                    <a:pt x="4460" y="6419"/>
                  </a:cubicBezTo>
                  <a:close/>
                  <a:moveTo>
                    <a:pt x="7128" y="9487"/>
                  </a:moveTo>
                  <a:cubicBezTo>
                    <a:pt x="7198" y="9487"/>
                    <a:pt x="7267" y="9515"/>
                    <a:pt x="7318" y="9566"/>
                  </a:cubicBezTo>
                  <a:cubicBezTo>
                    <a:pt x="7436" y="9674"/>
                    <a:pt x="7435" y="9861"/>
                    <a:pt x="7315" y="9966"/>
                  </a:cubicBezTo>
                  <a:cubicBezTo>
                    <a:pt x="7263" y="10013"/>
                    <a:pt x="7199" y="10035"/>
                    <a:pt x="7135" y="10035"/>
                  </a:cubicBezTo>
                  <a:cubicBezTo>
                    <a:pt x="7052" y="10035"/>
                    <a:pt x="6969" y="9997"/>
                    <a:pt x="6916" y="9923"/>
                  </a:cubicBezTo>
                  <a:cubicBezTo>
                    <a:pt x="6776" y="9746"/>
                    <a:pt x="6903" y="9487"/>
                    <a:pt x="7128" y="9487"/>
                  </a:cubicBezTo>
                  <a:close/>
                  <a:moveTo>
                    <a:pt x="11849" y="1735"/>
                  </a:moveTo>
                  <a:cubicBezTo>
                    <a:pt x="11882" y="1815"/>
                    <a:pt x="11924" y="1888"/>
                    <a:pt x="11974" y="1959"/>
                  </a:cubicBezTo>
                  <a:lnTo>
                    <a:pt x="10545" y="3389"/>
                  </a:lnTo>
                  <a:cubicBezTo>
                    <a:pt x="10466" y="3467"/>
                    <a:pt x="10466" y="3595"/>
                    <a:pt x="10545" y="3675"/>
                  </a:cubicBezTo>
                  <a:cubicBezTo>
                    <a:pt x="10585" y="3714"/>
                    <a:pt x="10636" y="3734"/>
                    <a:pt x="10688" y="3734"/>
                  </a:cubicBezTo>
                  <a:cubicBezTo>
                    <a:pt x="10739" y="3734"/>
                    <a:pt x="10791" y="3714"/>
                    <a:pt x="10830" y="3675"/>
                  </a:cubicBezTo>
                  <a:lnTo>
                    <a:pt x="12261" y="2245"/>
                  </a:lnTo>
                  <a:cubicBezTo>
                    <a:pt x="12332" y="2296"/>
                    <a:pt x="12407" y="2339"/>
                    <a:pt x="12486" y="2374"/>
                  </a:cubicBezTo>
                  <a:lnTo>
                    <a:pt x="4814" y="10044"/>
                  </a:lnTo>
                  <a:lnTo>
                    <a:pt x="4638" y="9868"/>
                  </a:lnTo>
                  <a:lnTo>
                    <a:pt x="10305" y="4203"/>
                  </a:lnTo>
                  <a:cubicBezTo>
                    <a:pt x="10382" y="4124"/>
                    <a:pt x="10382" y="3996"/>
                    <a:pt x="10303" y="3917"/>
                  </a:cubicBezTo>
                  <a:cubicBezTo>
                    <a:pt x="10264" y="3877"/>
                    <a:pt x="10213" y="3857"/>
                    <a:pt x="10161" y="3857"/>
                  </a:cubicBezTo>
                  <a:cubicBezTo>
                    <a:pt x="10109" y="3857"/>
                    <a:pt x="10057" y="3877"/>
                    <a:pt x="10018" y="3917"/>
                  </a:cubicBezTo>
                  <a:lnTo>
                    <a:pt x="4351" y="9583"/>
                  </a:lnTo>
                  <a:lnTo>
                    <a:pt x="4177" y="9407"/>
                  </a:lnTo>
                  <a:lnTo>
                    <a:pt x="11849" y="1735"/>
                  </a:lnTo>
                  <a:close/>
                  <a:moveTo>
                    <a:pt x="7128" y="9099"/>
                  </a:moveTo>
                  <a:cubicBezTo>
                    <a:pt x="7088" y="9099"/>
                    <a:pt x="7048" y="9102"/>
                    <a:pt x="7008" y="9109"/>
                  </a:cubicBezTo>
                  <a:cubicBezTo>
                    <a:pt x="6914" y="9125"/>
                    <a:pt x="6825" y="9162"/>
                    <a:pt x="6746" y="9217"/>
                  </a:cubicBezTo>
                  <a:cubicBezTo>
                    <a:pt x="6502" y="9384"/>
                    <a:pt x="6396" y="9690"/>
                    <a:pt x="6484" y="9972"/>
                  </a:cubicBezTo>
                  <a:cubicBezTo>
                    <a:pt x="6570" y="10255"/>
                    <a:pt x="6832" y="10448"/>
                    <a:pt x="7128" y="10448"/>
                  </a:cubicBezTo>
                  <a:lnTo>
                    <a:pt x="7128" y="10446"/>
                  </a:lnTo>
                  <a:cubicBezTo>
                    <a:pt x="7129" y="10446"/>
                    <a:pt x="7131" y="10446"/>
                    <a:pt x="7132" y="10446"/>
                  </a:cubicBezTo>
                  <a:cubicBezTo>
                    <a:pt x="7354" y="10446"/>
                    <a:pt x="7559" y="10335"/>
                    <a:pt x="7685" y="10154"/>
                  </a:cubicBezTo>
                  <a:cubicBezTo>
                    <a:pt x="7739" y="10076"/>
                    <a:pt x="7775" y="9988"/>
                    <a:pt x="7790" y="9896"/>
                  </a:cubicBezTo>
                  <a:cubicBezTo>
                    <a:pt x="7831" y="9677"/>
                    <a:pt x="7762" y="9453"/>
                    <a:pt x="7605" y="9296"/>
                  </a:cubicBezTo>
                  <a:cubicBezTo>
                    <a:pt x="7476" y="9168"/>
                    <a:pt x="7305" y="9099"/>
                    <a:pt x="7128" y="9099"/>
                  </a:cubicBezTo>
                  <a:close/>
                  <a:moveTo>
                    <a:pt x="4798" y="5438"/>
                  </a:moveTo>
                  <a:cubicBezTo>
                    <a:pt x="5541" y="5438"/>
                    <a:pt x="6288" y="5645"/>
                    <a:pt x="6945" y="6066"/>
                  </a:cubicBezTo>
                  <a:lnTo>
                    <a:pt x="3890" y="9121"/>
                  </a:lnTo>
                  <a:lnTo>
                    <a:pt x="3847" y="9076"/>
                  </a:lnTo>
                  <a:cubicBezTo>
                    <a:pt x="3807" y="9036"/>
                    <a:pt x="3756" y="9017"/>
                    <a:pt x="3704" y="9017"/>
                  </a:cubicBezTo>
                  <a:cubicBezTo>
                    <a:pt x="3652" y="9017"/>
                    <a:pt x="3600" y="9036"/>
                    <a:pt x="3560" y="9076"/>
                  </a:cubicBezTo>
                  <a:cubicBezTo>
                    <a:pt x="3481" y="9155"/>
                    <a:pt x="3481" y="9283"/>
                    <a:pt x="3560" y="9363"/>
                  </a:cubicBezTo>
                  <a:lnTo>
                    <a:pt x="3605" y="9406"/>
                  </a:lnTo>
                  <a:lnTo>
                    <a:pt x="3375" y="9636"/>
                  </a:lnTo>
                  <a:cubicBezTo>
                    <a:pt x="3292" y="9714"/>
                    <a:pt x="3291" y="9845"/>
                    <a:pt x="3372" y="9926"/>
                  </a:cubicBezTo>
                  <a:cubicBezTo>
                    <a:pt x="3411" y="9966"/>
                    <a:pt x="3463" y="9986"/>
                    <a:pt x="3515" y="9986"/>
                  </a:cubicBezTo>
                  <a:cubicBezTo>
                    <a:pt x="3568" y="9986"/>
                    <a:pt x="3622" y="9964"/>
                    <a:pt x="3661" y="9922"/>
                  </a:cubicBezTo>
                  <a:lnTo>
                    <a:pt x="3890" y="9693"/>
                  </a:lnTo>
                  <a:lnTo>
                    <a:pt x="4066" y="9868"/>
                  </a:lnTo>
                  <a:lnTo>
                    <a:pt x="3096" y="10837"/>
                  </a:lnTo>
                  <a:cubicBezTo>
                    <a:pt x="3019" y="10916"/>
                    <a:pt x="3019" y="11044"/>
                    <a:pt x="3098" y="11123"/>
                  </a:cubicBezTo>
                  <a:cubicBezTo>
                    <a:pt x="3137" y="11163"/>
                    <a:pt x="3188" y="11183"/>
                    <a:pt x="3240" y="11183"/>
                  </a:cubicBezTo>
                  <a:cubicBezTo>
                    <a:pt x="3292" y="11183"/>
                    <a:pt x="3344" y="11163"/>
                    <a:pt x="3383" y="11123"/>
                  </a:cubicBezTo>
                  <a:lnTo>
                    <a:pt x="4353" y="10155"/>
                  </a:lnTo>
                  <a:lnTo>
                    <a:pt x="4527" y="10329"/>
                  </a:lnTo>
                  <a:lnTo>
                    <a:pt x="4298" y="10559"/>
                  </a:lnTo>
                  <a:cubicBezTo>
                    <a:pt x="4219" y="10638"/>
                    <a:pt x="4219" y="10766"/>
                    <a:pt x="4298" y="10845"/>
                  </a:cubicBezTo>
                  <a:cubicBezTo>
                    <a:pt x="4338" y="10885"/>
                    <a:pt x="4390" y="10905"/>
                    <a:pt x="4441" y="10905"/>
                  </a:cubicBezTo>
                  <a:cubicBezTo>
                    <a:pt x="4493" y="10905"/>
                    <a:pt x="4545" y="10885"/>
                    <a:pt x="4585" y="10845"/>
                  </a:cubicBezTo>
                  <a:lnTo>
                    <a:pt x="4814" y="10616"/>
                  </a:lnTo>
                  <a:lnTo>
                    <a:pt x="4857" y="10659"/>
                  </a:lnTo>
                  <a:cubicBezTo>
                    <a:pt x="4897" y="10699"/>
                    <a:pt x="4949" y="10719"/>
                    <a:pt x="5000" y="10719"/>
                  </a:cubicBezTo>
                  <a:cubicBezTo>
                    <a:pt x="5052" y="10719"/>
                    <a:pt x="5104" y="10699"/>
                    <a:pt x="5144" y="10659"/>
                  </a:cubicBezTo>
                  <a:cubicBezTo>
                    <a:pt x="5223" y="10582"/>
                    <a:pt x="5223" y="10453"/>
                    <a:pt x="5144" y="10374"/>
                  </a:cubicBezTo>
                  <a:lnTo>
                    <a:pt x="5101" y="10329"/>
                  </a:lnTo>
                  <a:lnTo>
                    <a:pt x="8155" y="7277"/>
                  </a:lnTo>
                  <a:lnTo>
                    <a:pt x="8155" y="7277"/>
                  </a:lnTo>
                  <a:cubicBezTo>
                    <a:pt x="9168" y="8856"/>
                    <a:pt x="8942" y="10926"/>
                    <a:pt x="7615" y="12250"/>
                  </a:cubicBezTo>
                  <a:cubicBezTo>
                    <a:pt x="6837" y="13028"/>
                    <a:pt x="5815" y="13417"/>
                    <a:pt x="4793" y="13417"/>
                  </a:cubicBezTo>
                  <a:cubicBezTo>
                    <a:pt x="3771" y="13417"/>
                    <a:pt x="2749" y="13028"/>
                    <a:pt x="1971" y="12250"/>
                  </a:cubicBezTo>
                  <a:cubicBezTo>
                    <a:pt x="414" y="10691"/>
                    <a:pt x="414" y="8164"/>
                    <a:pt x="1971" y="6607"/>
                  </a:cubicBezTo>
                  <a:cubicBezTo>
                    <a:pt x="2742" y="5835"/>
                    <a:pt x="3767" y="5438"/>
                    <a:pt x="4798" y="5438"/>
                  </a:cubicBezTo>
                  <a:close/>
                  <a:moveTo>
                    <a:pt x="1144" y="11881"/>
                  </a:moveTo>
                  <a:cubicBezTo>
                    <a:pt x="1463" y="12352"/>
                    <a:pt x="1869" y="12759"/>
                    <a:pt x="2342" y="13076"/>
                  </a:cubicBezTo>
                  <a:lnTo>
                    <a:pt x="2094" y="13325"/>
                  </a:lnTo>
                  <a:cubicBezTo>
                    <a:pt x="2030" y="13387"/>
                    <a:pt x="1948" y="13418"/>
                    <a:pt x="1866" y="13418"/>
                  </a:cubicBezTo>
                  <a:cubicBezTo>
                    <a:pt x="1783" y="13418"/>
                    <a:pt x="1701" y="13387"/>
                    <a:pt x="1638" y="13325"/>
                  </a:cubicBezTo>
                  <a:lnTo>
                    <a:pt x="896" y="12583"/>
                  </a:lnTo>
                  <a:cubicBezTo>
                    <a:pt x="771" y="12457"/>
                    <a:pt x="771" y="12253"/>
                    <a:pt x="896" y="12128"/>
                  </a:cubicBezTo>
                  <a:lnTo>
                    <a:pt x="1144" y="11881"/>
                  </a:lnTo>
                  <a:close/>
                  <a:moveTo>
                    <a:pt x="12983" y="1"/>
                  </a:moveTo>
                  <a:cubicBezTo>
                    <a:pt x="12817" y="1"/>
                    <a:pt x="12650" y="34"/>
                    <a:pt x="12492" y="103"/>
                  </a:cubicBezTo>
                  <a:cubicBezTo>
                    <a:pt x="12029" y="302"/>
                    <a:pt x="11735" y="763"/>
                    <a:pt x="11745" y="1266"/>
                  </a:cubicBezTo>
                  <a:lnTo>
                    <a:pt x="11629" y="1382"/>
                  </a:lnTo>
                  <a:lnTo>
                    <a:pt x="10917" y="528"/>
                  </a:lnTo>
                  <a:cubicBezTo>
                    <a:pt x="10784" y="368"/>
                    <a:pt x="10594" y="287"/>
                    <a:pt x="10404" y="287"/>
                  </a:cubicBezTo>
                  <a:cubicBezTo>
                    <a:pt x="10233" y="287"/>
                    <a:pt x="10063" y="352"/>
                    <a:pt x="9931" y="483"/>
                  </a:cubicBezTo>
                  <a:cubicBezTo>
                    <a:pt x="9653" y="762"/>
                    <a:pt x="9673" y="1218"/>
                    <a:pt x="9976" y="1469"/>
                  </a:cubicBezTo>
                  <a:lnTo>
                    <a:pt x="10830" y="2182"/>
                  </a:lnTo>
                  <a:lnTo>
                    <a:pt x="10503" y="2509"/>
                  </a:lnTo>
                  <a:lnTo>
                    <a:pt x="9792" y="1655"/>
                  </a:lnTo>
                  <a:cubicBezTo>
                    <a:pt x="9659" y="1495"/>
                    <a:pt x="9468" y="1414"/>
                    <a:pt x="9278" y="1414"/>
                  </a:cubicBezTo>
                  <a:cubicBezTo>
                    <a:pt x="9107" y="1414"/>
                    <a:pt x="8936" y="1479"/>
                    <a:pt x="8805" y="1610"/>
                  </a:cubicBezTo>
                  <a:cubicBezTo>
                    <a:pt x="8527" y="1888"/>
                    <a:pt x="8548" y="2343"/>
                    <a:pt x="8849" y="2596"/>
                  </a:cubicBezTo>
                  <a:lnTo>
                    <a:pt x="9704" y="3307"/>
                  </a:lnTo>
                  <a:lnTo>
                    <a:pt x="7237" y="5775"/>
                  </a:lnTo>
                  <a:cubicBezTo>
                    <a:pt x="6495" y="5277"/>
                    <a:pt x="5644" y="5034"/>
                    <a:pt x="4798" y="5034"/>
                  </a:cubicBezTo>
                  <a:cubicBezTo>
                    <a:pt x="3662" y="5034"/>
                    <a:pt x="2534" y="5472"/>
                    <a:pt x="1685" y="6321"/>
                  </a:cubicBezTo>
                  <a:cubicBezTo>
                    <a:pt x="309" y="7697"/>
                    <a:pt x="0" y="9814"/>
                    <a:pt x="927" y="11525"/>
                  </a:cubicBezTo>
                  <a:lnTo>
                    <a:pt x="610" y="11844"/>
                  </a:lnTo>
                  <a:cubicBezTo>
                    <a:pt x="326" y="12126"/>
                    <a:pt x="326" y="12587"/>
                    <a:pt x="610" y="12871"/>
                  </a:cubicBezTo>
                  <a:lnTo>
                    <a:pt x="1350" y="13611"/>
                  </a:lnTo>
                  <a:cubicBezTo>
                    <a:pt x="1492" y="13753"/>
                    <a:pt x="1678" y="13824"/>
                    <a:pt x="1864" y="13824"/>
                  </a:cubicBezTo>
                  <a:cubicBezTo>
                    <a:pt x="2050" y="13824"/>
                    <a:pt x="2236" y="13753"/>
                    <a:pt x="2379" y="13611"/>
                  </a:cubicBezTo>
                  <a:lnTo>
                    <a:pt x="2697" y="13293"/>
                  </a:lnTo>
                  <a:cubicBezTo>
                    <a:pt x="3358" y="13651"/>
                    <a:pt x="4077" y="13825"/>
                    <a:pt x="4790" y="13825"/>
                  </a:cubicBezTo>
                  <a:cubicBezTo>
                    <a:pt x="5996" y="13825"/>
                    <a:pt x="7185" y="13329"/>
                    <a:pt x="8041" y="12390"/>
                  </a:cubicBezTo>
                  <a:cubicBezTo>
                    <a:pt x="9403" y="10896"/>
                    <a:pt x="9570" y="8667"/>
                    <a:pt x="8446" y="6986"/>
                  </a:cubicBezTo>
                  <a:lnTo>
                    <a:pt x="10358" y="5074"/>
                  </a:lnTo>
                  <a:lnTo>
                    <a:pt x="11070" y="5927"/>
                  </a:lnTo>
                  <a:cubicBezTo>
                    <a:pt x="11189" y="6071"/>
                    <a:pt x="11365" y="6159"/>
                    <a:pt x="11552" y="6167"/>
                  </a:cubicBezTo>
                  <a:lnTo>
                    <a:pt x="11582" y="6167"/>
                  </a:lnTo>
                  <a:cubicBezTo>
                    <a:pt x="11865" y="6167"/>
                    <a:pt x="12116" y="5991"/>
                    <a:pt x="12212" y="5726"/>
                  </a:cubicBezTo>
                  <a:cubicBezTo>
                    <a:pt x="12307" y="5461"/>
                    <a:pt x="12228" y="5164"/>
                    <a:pt x="12012" y="4984"/>
                  </a:cubicBezTo>
                  <a:lnTo>
                    <a:pt x="11157" y="4274"/>
                  </a:lnTo>
                  <a:lnTo>
                    <a:pt x="11484" y="3947"/>
                  </a:lnTo>
                  <a:lnTo>
                    <a:pt x="12196" y="4800"/>
                  </a:lnTo>
                  <a:cubicBezTo>
                    <a:pt x="12316" y="4944"/>
                    <a:pt x="12492" y="5032"/>
                    <a:pt x="12679" y="5041"/>
                  </a:cubicBezTo>
                  <a:lnTo>
                    <a:pt x="12709" y="5041"/>
                  </a:lnTo>
                  <a:cubicBezTo>
                    <a:pt x="12990" y="5041"/>
                    <a:pt x="13242" y="4863"/>
                    <a:pt x="13337" y="4600"/>
                  </a:cubicBezTo>
                  <a:cubicBezTo>
                    <a:pt x="13434" y="4335"/>
                    <a:pt x="13353" y="4038"/>
                    <a:pt x="13137" y="3858"/>
                  </a:cubicBezTo>
                  <a:lnTo>
                    <a:pt x="12284" y="3147"/>
                  </a:lnTo>
                  <a:lnTo>
                    <a:pt x="12958" y="2475"/>
                  </a:lnTo>
                  <a:cubicBezTo>
                    <a:pt x="12966" y="2476"/>
                    <a:pt x="12974" y="2476"/>
                    <a:pt x="12983" y="2476"/>
                  </a:cubicBezTo>
                  <a:cubicBezTo>
                    <a:pt x="12984" y="2476"/>
                    <a:pt x="12985" y="2476"/>
                    <a:pt x="12986" y="2476"/>
                  </a:cubicBezTo>
                  <a:cubicBezTo>
                    <a:pt x="13488" y="2476"/>
                    <a:pt x="13940" y="2172"/>
                    <a:pt x="14130" y="1707"/>
                  </a:cubicBezTo>
                  <a:cubicBezTo>
                    <a:pt x="14320" y="1241"/>
                    <a:pt x="14209" y="705"/>
                    <a:pt x="13850" y="354"/>
                  </a:cubicBezTo>
                  <a:cubicBezTo>
                    <a:pt x="13614" y="123"/>
                    <a:pt x="13301" y="1"/>
                    <a:pt x="12983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46"/>
          <p:cNvGrpSpPr/>
          <p:nvPr/>
        </p:nvGrpSpPr>
        <p:grpSpPr>
          <a:xfrm>
            <a:off x="675520" y="903355"/>
            <a:ext cx="352884" cy="427440"/>
            <a:chOff x="7261930" y="2666860"/>
            <a:chExt cx="313091" cy="373115"/>
          </a:xfrm>
        </p:grpSpPr>
        <p:sp>
          <p:nvSpPr>
            <p:cNvPr id="491" name="Google Shape;491;p46"/>
            <p:cNvSpPr/>
            <p:nvPr/>
          </p:nvSpPr>
          <p:spPr>
            <a:xfrm>
              <a:off x="7283718" y="2905986"/>
              <a:ext cx="40178" cy="128542"/>
            </a:xfrm>
            <a:custGeom>
              <a:avLst/>
              <a:gdLst/>
              <a:ahLst/>
              <a:cxnLst/>
              <a:rect l="l" t="t" r="r" b="b"/>
              <a:pathLst>
                <a:path w="1490" h="4767" extrusionOk="0">
                  <a:moveTo>
                    <a:pt x="482" y="1"/>
                  </a:moveTo>
                  <a:cubicBezTo>
                    <a:pt x="336" y="1"/>
                    <a:pt x="218" y="117"/>
                    <a:pt x="218" y="263"/>
                  </a:cubicBezTo>
                  <a:lnTo>
                    <a:pt x="218" y="2358"/>
                  </a:lnTo>
                  <a:cubicBezTo>
                    <a:pt x="218" y="2502"/>
                    <a:pt x="336" y="2620"/>
                    <a:pt x="482" y="2620"/>
                  </a:cubicBezTo>
                  <a:lnTo>
                    <a:pt x="587" y="2620"/>
                  </a:lnTo>
                  <a:cubicBezTo>
                    <a:pt x="499" y="2667"/>
                    <a:pt x="434" y="2751"/>
                    <a:pt x="410" y="2849"/>
                  </a:cubicBezTo>
                  <a:lnTo>
                    <a:pt x="15" y="4461"/>
                  </a:lnTo>
                  <a:cubicBezTo>
                    <a:pt x="1" y="4522"/>
                    <a:pt x="31" y="4585"/>
                    <a:pt x="87" y="4612"/>
                  </a:cubicBezTo>
                  <a:cubicBezTo>
                    <a:pt x="295" y="4715"/>
                    <a:pt x="520" y="4767"/>
                    <a:pt x="746" y="4767"/>
                  </a:cubicBezTo>
                  <a:cubicBezTo>
                    <a:pt x="971" y="4767"/>
                    <a:pt x="1197" y="4715"/>
                    <a:pt x="1404" y="4612"/>
                  </a:cubicBezTo>
                  <a:cubicBezTo>
                    <a:pt x="1459" y="4585"/>
                    <a:pt x="1489" y="4522"/>
                    <a:pt x="1473" y="4461"/>
                  </a:cubicBezTo>
                  <a:lnTo>
                    <a:pt x="1076" y="2839"/>
                  </a:lnTo>
                  <a:cubicBezTo>
                    <a:pt x="1053" y="2745"/>
                    <a:pt x="989" y="2664"/>
                    <a:pt x="903" y="2620"/>
                  </a:cubicBezTo>
                  <a:lnTo>
                    <a:pt x="1008" y="2620"/>
                  </a:lnTo>
                  <a:cubicBezTo>
                    <a:pt x="1153" y="2620"/>
                    <a:pt x="1270" y="2503"/>
                    <a:pt x="1272" y="2358"/>
                  </a:cubicBezTo>
                  <a:lnTo>
                    <a:pt x="1272" y="263"/>
                  </a:lnTo>
                  <a:cubicBezTo>
                    <a:pt x="1270" y="117"/>
                    <a:pt x="1153" y="1"/>
                    <a:pt x="1008" y="1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6"/>
            <p:cNvSpPr/>
            <p:nvPr/>
          </p:nvSpPr>
          <p:spPr>
            <a:xfrm>
              <a:off x="7274065" y="2693825"/>
              <a:ext cx="289496" cy="190346"/>
            </a:xfrm>
            <a:custGeom>
              <a:avLst/>
              <a:gdLst/>
              <a:ahLst/>
              <a:cxnLst/>
              <a:rect l="l" t="t" r="r" b="b"/>
              <a:pathLst>
                <a:path w="10736" h="7059" extrusionOk="0">
                  <a:moveTo>
                    <a:pt x="5368" y="0"/>
                  </a:moveTo>
                  <a:cubicBezTo>
                    <a:pt x="5329" y="0"/>
                    <a:pt x="5290" y="6"/>
                    <a:pt x="5253" y="17"/>
                  </a:cubicBezTo>
                  <a:cubicBezTo>
                    <a:pt x="2141" y="929"/>
                    <a:pt x="0" y="3798"/>
                    <a:pt x="0" y="7059"/>
                  </a:cubicBezTo>
                  <a:lnTo>
                    <a:pt x="10735" y="7059"/>
                  </a:lnTo>
                  <a:cubicBezTo>
                    <a:pt x="10735" y="3798"/>
                    <a:pt x="8594" y="929"/>
                    <a:pt x="5482" y="17"/>
                  </a:cubicBezTo>
                  <a:cubicBezTo>
                    <a:pt x="5445" y="6"/>
                    <a:pt x="5406" y="0"/>
                    <a:pt x="5368" y="0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6"/>
            <p:cNvSpPr/>
            <p:nvPr/>
          </p:nvSpPr>
          <p:spPr>
            <a:xfrm>
              <a:off x="7351319" y="2672307"/>
              <a:ext cx="134906" cy="211864"/>
            </a:xfrm>
            <a:custGeom>
              <a:avLst/>
              <a:gdLst/>
              <a:ahLst/>
              <a:cxnLst/>
              <a:rect l="l" t="t" r="r" b="b"/>
              <a:pathLst>
                <a:path w="5003" h="7857" extrusionOk="0">
                  <a:moveTo>
                    <a:pt x="2502" y="1"/>
                  </a:moveTo>
                  <a:cubicBezTo>
                    <a:pt x="2235" y="1"/>
                    <a:pt x="1996" y="163"/>
                    <a:pt x="1898" y="410"/>
                  </a:cubicBezTo>
                  <a:cubicBezTo>
                    <a:pt x="1799" y="656"/>
                    <a:pt x="1859" y="938"/>
                    <a:pt x="2052" y="1123"/>
                  </a:cubicBezTo>
                  <a:cubicBezTo>
                    <a:pt x="819" y="2271"/>
                    <a:pt x="1" y="4903"/>
                    <a:pt x="1" y="7857"/>
                  </a:cubicBezTo>
                  <a:lnTo>
                    <a:pt x="5003" y="7857"/>
                  </a:lnTo>
                  <a:cubicBezTo>
                    <a:pt x="5003" y="4903"/>
                    <a:pt x="4185" y="2271"/>
                    <a:pt x="2953" y="1123"/>
                  </a:cubicBezTo>
                  <a:cubicBezTo>
                    <a:pt x="3144" y="938"/>
                    <a:pt x="3206" y="656"/>
                    <a:pt x="3107" y="410"/>
                  </a:cubicBezTo>
                  <a:cubicBezTo>
                    <a:pt x="3008" y="163"/>
                    <a:pt x="2768" y="1"/>
                    <a:pt x="2502" y="1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7267755" y="2834664"/>
              <a:ext cx="302170" cy="77929"/>
            </a:xfrm>
            <a:custGeom>
              <a:avLst/>
              <a:gdLst/>
              <a:ahLst/>
              <a:cxnLst/>
              <a:rect l="l" t="t" r="r" b="b"/>
              <a:pathLst>
                <a:path w="11206" h="2890" extrusionOk="0">
                  <a:moveTo>
                    <a:pt x="272" y="0"/>
                  </a:moveTo>
                  <a:cubicBezTo>
                    <a:pt x="122" y="0"/>
                    <a:pt x="1" y="120"/>
                    <a:pt x="1" y="270"/>
                  </a:cubicBezTo>
                  <a:lnTo>
                    <a:pt x="1" y="2618"/>
                  </a:lnTo>
                  <a:cubicBezTo>
                    <a:pt x="1" y="2768"/>
                    <a:pt x="122" y="2889"/>
                    <a:pt x="272" y="2889"/>
                  </a:cubicBezTo>
                  <a:lnTo>
                    <a:pt x="10934" y="2889"/>
                  </a:lnTo>
                  <a:cubicBezTo>
                    <a:pt x="11084" y="2889"/>
                    <a:pt x="11205" y="2768"/>
                    <a:pt x="11205" y="2618"/>
                  </a:cubicBezTo>
                  <a:lnTo>
                    <a:pt x="11205" y="270"/>
                  </a:lnTo>
                  <a:cubicBezTo>
                    <a:pt x="11205" y="120"/>
                    <a:pt x="11084" y="0"/>
                    <a:pt x="10934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7267755" y="2834664"/>
              <a:ext cx="279600" cy="77929"/>
            </a:xfrm>
            <a:custGeom>
              <a:avLst/>
              <a:gdLst/>
              <a:ahLst/>
              <a:cxnLst/>
              <a:rect l="l" t="t" r="r" b="b"/>
              <a:pathLst>
                <a:path w="10369" h="2890" extrusionOk="0">
                  <a:moveTo>
                    <a:pt x="272" y="0"/>
                  </a:moveTo>
                  <a:cubicBezTo>
                    <a:pt x="122" y="0"/>
                    <a:pt x="1" y="120"/>
                    <a:pt x="1" y="270"/>
                  </a:cubicBezTo>
                  <a:lnTo>
                    <a:pt x="1" y="2618"/>
                  </a:lnTo>
                  <a:cubicBezTo>
                    <a:pt x="1" y="2768"/>
                    <a:pt x="122" y="2889"/>
                    <a:pt x="272" y="2889"/>
                  </a:cubicBezTo>
                  <a:lnTo>
                    <a:pt x="10097" y="2889"/>
                  </a:lnTo>
                  <a:cubicBezTo>
                    <a:pt x="10247" y="2889"/>
                    <a:pt x="10368" y="2768"/>
                    <a:pt x="10368" y="2618"/>
                  </a:cubicBezTo>
                  <a:lnTo>
                    <a:pt x="10368" y="270"/>
                  </a:lnTo>
                  <a:cubicBezTo>
                    <a:pt x="10368" y="120"/>
                    <a:pt x="10247" y="0"/>
                    <a:pt x="10097" y="0"/>
                  </a:cubicBez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7396027" y="2852649"/>
              <a:ext cx="43899" cy="42200"/>
            </a:xfrm>
            <a:custGeom>
              <a:avLst/>
              <a:gdLst/>
              <a:ahLst/>
              <a:cxnLst/>
              <a:rect l="l" t="t" r="r" b="b"/>
              <a:pathLst>
                <a:path w="1628" h="1565" extrusionOk="0">
                  <a:moveTo>
                    <a:pt x="844" y="0"/>
                  </a:moveTo>
                  <a:cubicBezTo>
                    <a:pt x="528" y="0"/>
                    <a:pt x="244" y="191"/>
                    <a:pt x="122" y="482"/>
                  </a:cubicBezTo>
                  <a:cubicBezTo>
                    <a:pt x="1" y="774"/>
                    <a:pt x="67" y="1110"/>
                    <a:pt x="291" y="1333"/>
                  </a:cubicBezTo>
                  <a:cubicBezTo>
                    <a:pt x="440" y="1484"/>
                    <a:pt x="640" y="1564"/>
                    <a:pt x="845" y="1564"/>
                  </a:cubicBezTo>
                  <a:cubicBezTo>
                    <a:pt x="944" y="1564"/>
                    <a:pt x="1045" y="1545"/>
                    <a:pt x="1141" y="1506"/>
                  </a:cubicBezTo>
                  <a:cubicBezTo>
                    <a:pt x="1433" y="1386"/>
                    <a:pt x="1625" y="1103"/>
                    <a:pt x="1626" y="787"/>
                  </a:cubicBezTo>
                  <a:cubicBezTo>
                    <a:pt x="1628" y="353"/>
                    <a:pt x="1277" y="2"/>
                    <a:pt x="844" y="0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6"/>
            <p:cNvSpPr/>
            <p:nvPr/>
          </p:nvSpPr>
          <p:spPr>
            <a:xfrm>
              <a:off x="7261930" y="2666860"/>
              <a:ext cx="313091" cy="373115"/>
            </a:xfrm>
            <a:custGeom>
              <a:avLst/>
              <a:gdLst/>
              <a:ahLst/>
              <a:cxnLst/>
              <a:rect l="l" t="t" r="r" b="b"/>
              <a:pathLst>
                <a:path w="11611" h="13837" extrusionOk="0">
                  <a:moveTo>
                    <a:pt x="5817" y="410"/>
                  </a:moveTo>
                  <a:lnTo>
                    <a:pt x="5817" y="411"/>
                  </a:lnTo>
                  <a:cubicBezTo>
                    <a:pt x="5819" y="411"/>
                    <a:pt x="5820" y="411"/>
                    <a:pt x="5822" y="411"/>
                  </a:cubicBezTo>
                  <a:cubicBezTo>
                    <a:pt x="6223" y="411"/>
                    <a:pt x="6426" y="897"/>
                    <a:pt x="6142" y="1182"/>
                  </a:cubicBezTo>
                  <a:cubicBezTo>
                    <a:pt x="6050" y="1275"/>
                    <a:pt x="5936" y="1317"/>
                    <a:pt x="5824" y="1317"/>
                  </a:cubicBezTo>
                  <a:cubicBezTo>
                    <a:pt x="5592" y="1317"/>
                    <a:pt x="5369" y="1136"/>
                    <a:pt x="5369" y="864"/>
                  </a:cubicBezTo>
                  <a:cubicBezTo>
                    <a:pt x="5367" y="615"/>
                    <a:pt x="5569" y="411"/>
                    <a:pt x="5817" y="410"/>
                  </a:cubicBezTo>
                  <a:close/>
                  <a:moveTo>
                    <a:pt x="4901" y="1538"/>
                  </a:moveTo>
                  <a:cubicBezTo>
                    <a:pt x="4092" y="2512"/>
                    <a:pt x="3497" y="4113"/>
                    <a:pt x="3245" y="6035"/>
                  </a:cubicBezTo>
                  <a:lnTo>
                    <a:pt x="947" y="6035"/>
                  </a:lnTo>
                  <a:cubicBezTo>
                    <a:pt x="1543" y="4024"/>
                    <a:pt x="2995" y="2375"/>
                    <a:pt x="4901" y="1538"/>
                  </a:cubicBezTo>
                  <a:close/>
                  <a:moveTo>
                    <a:pt x="5385" y="1603"/>
                  </a:moveTo>
                  <a:lnTo>
                    <a:pt x="5385" y="1604"/>
                  </a:lnTo>
                  <a:cubicBezTo>
                    <a:pt x="5518" y="1683"/>
                    <a:pt x="5667" y="1722"/>
                    <a:pt x="5817" y="1722"/>
                  </a:cubicBezTo>
                  <a:cubicBezTo>
                    <a:pt x="5966" y="1722"/>
                    <a:pt x="6116" y="1683"/>
                    <a:pt x="6249" y="1604"/>
                  </a:cubicBezTo>
                  <a:cubicBezTo>
                    <a:pt x="7090" y="2476"/>
                    <a:pt x="7716" y="4080"/>
                    <a:pt x="7981" y="6035"/>
                  </a:cubicBezTo>
                  <a:lnTo>
                    <a:pt x="3654" y="6035"/>
                  </a:lnTo>
                  <a:cubicBezTo>
                    <a:pt x="3918" y="4100"/>
                    <a:pt x="4555" y="2467"/>
                    <a:pt x="5385" y="1603"/>
                  </a:cubicBezTo>
                  <a:close/>
                  <a:moveTo>
                    <a:pt x="5812" y="7092"/>
                  </a:moveTo>
                  <a:cubicBezTo>
                    <a:pt x="5888" y="7092"/>
                    <a:pt x="5963" y="7107"/>
                    <a:pt x="6036" y="7137"/>
                  </a:cubicBezTo>
                  <a:cubicBezTo>
                    <a:pt x="6253" y="7226"/>
                    <a:pt x="6396" y="7439"/>
                    <a:pt x="6396" y="7676"/>
                  </a:cubicBezTo>
                  <a:cubicBezTo>
                    <a:pt x="6397" y="7997"/>
                    <a:pt x="6138" y="8259"/>
                    <a:pt x="5817" y="8261"/>
                  </a:cubicBezTo>
                  <a:lnTo>
                    <a:pt x="5817" y="8259"/>
                  </a:lnTo>
                  <a:cubicBezTo>
                    <a:pt x="5814" y="8259"/>
                    <a:pt x="5812" y="8259"/>
                    <a:pt x="5810" y="8259"/>
                  </a:cubicBezTo>
                  <a:cubicBezTo>
                    <a:pt x="5576" y="8259"/>
                    <a:pt x="5366" y="8119"/>
                    <a:pt x="5275" y="7902"/>
                  </a:cubicBezTo>
                  <a:cubicBezTo>
                    <a:pt x="5183" y="7684"/>
                    <a:pt x="5232" y="7432"/>
                    <a:pt x="5399" y="7265"/>
                  </a:cubicBezTo>
                  <a:cubicBezTo>
                    <a:pt x="5510" y="7152"/>
                    <a:pt x="5660" y="7092"/>
                    <a:pt x="5812" y="7092"/>
                  </a:cubicBezTo>
                  <a:close/>
                  <a:moveTo>
                    <a:pt x="5813" y="6687"/>
                  </a:moveTo>
                  <a:cubicBezTo>
                    <a:pt x="5416" y="6687"/>
                    <a:pt x="5054" y="6926"/>
                    <a:pt x="4901" y="7294"/>
                  </a:cubicBezTo>
                  <a:cubicBezTo>
                    <a:pt x="4746" y="7664"/>
                    <a:pt x="4830" y="8089"/>
                    <a:pt x="5112" y="8373"/>
                  </a:cubicBezTo>
                  <a:cubicBezTo>
                    <a:pt x="5302" y="8563"/>
                    <a:pt x="5556" y="8665"/>
                    <a:pt x="5814" y="8665"/>
                  </a:cubicBezTo>
                  <a:cubicBezTo>
                    <a:pt x="5941" y="8665"/>
                    <a:pt x="6068" y="8641"/>
                    <a:pt x="6190" y="8591"/>
                  </a:cubicBezTo>
                  <a:cubicBezTo>
                    <a:pt x="6560" y="8438"/>
                    <a:pt x="6801" y="8076"/>
                    <a:pt x="6801" y="7676"/>
                  </a:cubicBezTo>
                  <a:cubicBezTo>
                    <a:pt x="6802" y="7131"/>
                    <a:pt x="6361" y="6689"/>
                    <a:pt x="5817" y="6687"/>
                  </a:cubicBezTo>
                  <a:cubicBezTo>
                    <a:pt x="5816" y="6687"/>
                    <a:pt x="5814" y="6687"/>
                    <a:pt x="5813" y="6687"/>
                  </a:cubicBezTo>
                  <a:close/>
                  <a:moveTo>
                    <a:pt x="6719" y="1535"/>
                  </a:moveTo>
                  <a:lnTo>
                    <a:pt x="6719" y="1535"/>
                  </a:lnTo>
                  <a:cubicBezTo>
                    <a:pt x="8626" y="2372"/>
                    <a:pt x="10080" y="4022"/>
                    <a:pt x="10675" y="6033"/>
                  </a:cubicBezTo>
                  <a:lnTo>
                    <a:pt x="9834" y="6033"/>
                  </a:lnTo>
                  <a:cubicBezTo>
                    <a:pt x="9833" y="6033"/>
                    <a:pt x="9832" y="6033"/>
                    <a:pt x="9831" y="6033"/>
                  </a:cubicBezTo>
                  <a:cubicBezTo>
                    <a:pt x="9728" y="6033"/>
                    <a:pt x="9640" y="6109"/>
                    <a:pt x="9625" y="6210"/>
                  </a:cubicBezTo>
                  <a:cubicBezTo>
                    <a:pt x="9610" y="6331"/>
                    <a:pt x="9704" y="6438"/>
                    <a:pt x="9826" y="6438"/>
                  </a:cubicBezTo>
                  <a:lnTo>
                    <a:pt x="11146" y="6438"/>
                  </a:lnTo>
                  <a:cubicBezTo>
                    <a:pt x="11179" y="6439"/>
                    <a:pt x="11205" y="6465"/>
                    <a:pt x="11205" y="6499"/>
                  </a:cubicBezTo>
                  <a:lnTo>
                    <a:pt x="11205" y="8869"/>
                  </a:lnTo>
                  <a:cubicBezTo>
                    <a:pt x="11204" y="8898"/>
                    <a:pt x="11179" y="8922"/>
                    <a:pt x="11149" y="8922"/>
                  </a:cubicBezTo>
                  <a:cubicBezTo>
                    <a:pt x="11148" y="8922"/>
                    <a:pt x="11147" y="8922"/>
                    <a:pt x="11146" y="8922"/>
                  </a:cubicBezTo>
                  <a:lnTo>
                    <a:pt x="464" y="8922"/>
                  </a:lnTo>
                  <a:cubicBezTo>
                    <a:pt x="464" y="8922"/>
                    <a:pt x="463" y="8922"/>
                    <a:pt x="462" y="8922"/>
                  </a:cubicBezTo>
                  <a:cubicBezTo>
                    <a:pt x="431" y="8922"/>
                    <a:pt x="407" y="8898"/>
                    <a:pt x="405" y="8869"/>
                  </a:cubicBezTo>
                  <a:lnTo>
                    <a:pt x="405" y="6499"/>
                  </a:lnTo>
                  <a:cubicBezTo>
                    <a:pt x="405" y="6465"/>
                    <a:pt x="431" y="6439"/>
                    <a:pt x="464" y="6438"/>
                  </a:cubicBezTo>
                  <a:lnTo>
                    <a:pt x="9046" y="6438"/>
                  </a:lnTo>
                  <a:cubicBezTo>
                    <a:pt x="9047" y="6438"/>
                    <a:pt x="9049" y="6438"/>
                    <a:pt x="9051" y="6438"/>
                  </a:cubicBezTo>
                  <a:cubicBezTo>
                    <a:pt x="9153" y="6438"/>
                    <a:pt x="9239" y="6363"/>
                    <a:pt x="9254" y="6261"/>
                  </a:cubicBezTo>
                  <a:cubicBezTo>
                    <a:pt x="9269" y="6140"/>
                    <a:pt x="9175" y="6033"/>
                    <a:pt x="9053" y="6033"/>
                  </a:cubicBezTo>
                  <a:lnTo>
                    <a:pt x="8377" y="6033"/>
                  </a:lnTo>
                  <a:cubicBezTo>
                    <a:pt x="8125" y="4118"/>
                    <a:pt x="7528" y="2509"/>
                    <a:pt x="6719" y="1535"/>
                  </a:cubicBezTo>
                  <a:close/>
                  <a:moveTo>
                    <a:pt x="1891" y="9327"/>
                  </a:moveTo>
                  <a:lnTo>
                    <a:pt x="1891" y="9706"/>
                  </a:lnTo>
                  <a:lnTo>
                    <a:pt x="1242" y="9706"/>
                  </a:lnTo>
                  <a:lnTo>
                    <a:pt x="1242" y="9327"/>
                  </a:lnTo>
                  <a:close/>
                  <a:moveTo>
                    <a:pt x="1891" y="10110"/>
                  </a:moveTo>
                  <a:lnTo>
                    <a:pt x="1891" y="10488"/>
                  </a:lnTo>
                  <a:lnTo>
                    <a:pt x="1242" y="10488"/>
                  </a:lnTo>
                  <a:lnTo>
                    <a:pt x="1242" y="10110"/>
                  </a:lnTo>
                  <a:close/>
                  <a:moveTo>
                    <a:pt x="1892" y="10893"/>
                  </a:moveTo>
                  <a:lnTo>
                    <a:pt x="1892" y="11213"/>
                  </a:lnTo>
                  <a:cubicBezTo>
                    <a:pt x="1892" y="11246"/>
                    <a:pt x="1865" y="11272"/>
                    <a:pt x="1832" y="11272"/>
                  </a:cubicBezTo>
                  <a:lnTo>
                    <a:pt x="1303" y="11272"/>
                  </a:lnTo>
                  <a:cubicBezTo>
                    <a:pt x="1270" y="11272"/>
                    <a:pt x="1244" y="11244"/>
                    <a:pt x="1244" y="11213"/>
                  </a:cubicBezTo>
                  <a:lnTo>
                    <a:pt x="1244" y="10893"/>
                  </a:lnTo>
                  <a:close/>
                  <a:moveTo>
                    <a:pt x="1554" y="11679"/>
                  </a:moveTo>
                  <a:cubicBezTo>
                    <a:pt x="1613" y="11679"/>
                    <a:pt x="1666" y="11719"/>
                    <a:pt x="1679" y="11777"/>
                  </a:cubicBezTo>
                  <a:lnTo>
                    <a:pt x="2052" y="13316"/>
                  </a:lnTo>
                  <a:cubicBezTo>
                    <a:pt x="1957" y="13358"/>
                    <a:pt x="1858" y="13388"/>
                    <a:pt x="1755" y="13405"/>
                  </a:cubicBezTo>
                  <a:lnTo>
                    <a:pt x="1755" y="12793"/>
                  </a:lnTo>
                  <a:cubicBezTo>
                    <a:pt x="1757" y="12689"/>
                    <a:pt x="1682" y="12600"/>
                    <a:pt x="1578" y="12586"/>
                  </a:cubicBezTo>
                  <a:cubicBezTo>
                    <a:pt x="1569" y="12584"/>
                    <a:pt x="1560" y="12584"/>
                    <a:pt x="1551" y="12584"/>
                  </a:cubicBezTo>
                  <a:cubicBezTo>
                    <a:pt x="1442" y="12584"/>
                    <a:pt x="1351" y="12673"/>
                    <a:pt x="1351" y="12786"/>
                  </a:cubicBezTo>
                  <a:lnTo>
                    <a:pt x="1351" y="13405"/>
                  </a:lnTo>
                  <a:cubicBezTo>
                    <a:pt x="1248" y="13388"/>
                    <a:pt x="1149" y="13358"/>
                    <a:pt x="1055" y="13316"/>
                  </a:cubicBezTo>
                  <a:lnTo>
                    <a:pt x="1425" y="11788"/>
                  </a:lnTo>
                  <a:cubicBezTo>
                    <a:pt x="1437" y="11731"/>
                    <a:pt x="1483" y="11688"/>
                    <a:pt x="1539" y="11679"/>
                  </a:cubicBezTo>
                  <a:cubicBezTo>
                    <a:pt x="1544" y="11679"/>
                    <a:pt x="1549" y="11679"/>
                    <a:pt x="1554" y="11679"/>
                  </a:cubicBezTo>
                  <a:close/>
                  <a:moveTo>
                    <a:pt x="5805" y="1"/>
                  </a:moveTo>
                  <a:cubicBezTo>
                    <a:pt x="5254" y="1"/>
                    <a:pt x="4847" y="515"/>
                    <a:pt x="4974" y="1053"/>
                  </a:cubicBezTo>
                  <a:cubicBezTo>
                    <a:pt x="2801" y="1917"/>
                    <a:pt x="1146" y="3765"/>
                    <a:pt x="513" y="6035"/>
                  </a:cubicBezTo>
                  <a:lnTo>
                    <a:pt x="464" y="6035"/>
                  </a:lnTo>
                  <a:cubicBezTo>
                    <a:pt x="208" y="6035"/>
                    <a:pt x="1" y="6244"/>
                    <a:pt x="2" y="6500"/>
                  </a:cubicBezTo>
                  <a:lnTo>
                    <a:pt x="2" y="8863"/>
                  </a:lnTo>
                  <a:cubicBezTo>
                    <a:pt x="1" y="9118"/>
                    <a:pt x="208" y="9327"/>
                    <a:pt x="464" y="9328"/>
                  </a:cubicBezTo>
                  <a:lnTo>
                    <a:pt x="838" y="9328"/>
                  </a:lnTo>
                  <a:lnTo>
                    <a:pt x="838" y="11221"/>
                  </a:lnTo>
                  <a:cubicBezTo>
                    <a:pt x="839" y="11386"/>
                    <a:pt x="926" y="11538"/>
                    <a:pt x="1068" y="11620"/>
                  </a:cubicBezTo>
                  <a:cubicBezTo>
                    <a:pt x="1057" y="11646"/>
                    <a:pt x="1048" y="11674"/>
                    <a:pt x="1042" y="11700"/>
                  </a:cubicBezTo>
                  <a:lnTo>
                    <a:pt x="655" y="13284"/>
                  </a:lnTo>
                  <a:cubicBezTo>
                    <a:pt x="617" y="13437"/>
                    <a:pt x="691" y="13594"/>
                    <a:pt x="830" y="13663"/>
                  </a:cubicBezTo>
                  <a:cubicBezTo>
                    <a:pt x="1062" y="13779"/>
                    <a:pt x="1315" y="13836"/>
                    <a:pt x="1567" y="13836"/>
                  </a:cubicBezTo>
                  <a:cubicBezTo>
                    <a:pt x="1819" y="13836"/>
                    <a:pt x="2071" y="13779"/>
                    <a:pt x="2303" y="13663"/>
                  </a:cubicBezTo>
                  <a:cubicBezTo>
                    <a:pt x="2444" y="13594"/>
                    <a:pt x="2518" y="13437"/>
                    <a:pt x="2479" y="13284"/>
                  </a:cubicBezTo>
                  <a:lnTo>
                    <a:pt x="2090" y="11691"/>
                  </a:lnTo>
                  <a:cubicBezTo>
                    <a:pt x="2084" y="11666"/>
                    <a:pt x="2077" y="11643"/>
                    <a:pt x="2067" y="11622"/>
                  </a:cubicBezTo>
                  <a:cubicBezTo>
                    <a:pt x="2209" y="11538"/>
                    <a:pt x="2296" y="11386"/>
                    <a:pt x="2296" y="11223"/>
                  </a:cubicBezTo>
                  <a:lnTo>
                    <a:pt x="2296" y="9328"/>
                  </a:lnTo>
                  <a:lnTo>
                    <a:pt x="11146" y="9328"/>
                  </a:lnTo>
                  <a:cubicBezTo>
                    <a:pt x="11403" y="9327"/>
                    <a:pt x="11610" y="9118"/>
                    <a:pt x="11610" y="8863"/>
                  </a:cubicBezTo>
                  <a:lnTo>
                    <a:pt x="11610" y="6500"/>
                  </a:lnTo>
                  <a:cubicBezTo>
                    <a:pt x="11610" y="6244"/>
                    <a:pt x="11403" y="6035"/>
                    <a:pt x="11146" y="6035"/>
                  </a:cubicBezTo>
                  <a:lnTo>
                    <a:pt x="11097" y="6035"/>
                  </a:lnTo>
                  <a:cubicBezTo>
                    <a:pt x="10465" y="3767"/>
                    <a:pt x="8811" y="1917"/>
                    <a:pt x="6637" y="1053"/>
                  </a:cubicBezTo>
                  <a:cubicBezTo>
                    <a:pt x="6763" y="515"/>
                    <a:pt x="6357" y="1"/>
                    <a:pt x="5805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"/>
          <p:cNvSpPr txBox="1">
            <a:spLocks noGrp="1"/>
          </p:cNvSpPr>
          <p:nvPr>
            <p:ph type="title" idx="4294967295"/>
          </p:nvPr>
        </p:nvSpPr>
        <p:spPr>
          <a:xfrm>
            <a:off x="578250" y="989913"/>
            <a:ext cx="7728900" cy="26361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Code Implementation</a:t>
            </a:r>
            <a:endParaRPr sz="7200"/>
          </a:p>
        </p:txBody>
      </p:sp>
      <p:grpSp>
        <p:nvGrpSpPr>
          <p:cNvPr id="503" name="Google Shape;503;p47"/>
          <p:cNvGrpSpPr/>
          <p:nvPr/>
        </p:nvGrpSpPr>
        <p:grpSpPr>
          <a:xfrm>
            <a:off x="4188795" y="3387178"/>
            <a:ext cx="507806" cy="507806"/>
            <a:chOff x="4404563" y="3308838"/>
            <a:chExt cx="619200" cy="619200"/>
          </a:xfrm>
        </p:grpSpPr>
        <p:sp>
          <p:nvSpPr>
            <p:cNvPr id="504" name="Google Shape;504;p47"/>
            <p:cNvSpPr/>
            <p:nvPr/>
          </p:nvSpPr>
          <p:spPr>
            <a:xfrm>
              <a:off x="4404563" y="3308838"/>
              <a:ext cx="619200" cy="619200"/>
            </a:xfrm>
            <a:prstGeom prst="rect">
              <a:avLst/>
            </a:prstGeom>
            <a:solidFill>
              <a:srgbClr val="F0E5D0"/>
            </a:solidFill>
            <a:ln w="9525" cap="flat" cmpd="sng">
              <a:solidFill>
                <a:srgbClr val="2323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4495275" y="3397700"/>
              <a:ext cx="437794" cy="441483"/>
            </a:xfrm>
            <a:custGeom>
              <a:avLst/>
              <a:gdLst/>
              <a:ahLst/>
              <a:cxnLst/>
              <a:rect l="l" t="t" r="r" b="b"/>
              <a:pathLst>
                <a:path w="21361" h="21541" extrusionOk="0">
                  <a:moveTo>
                    <a:pt x="16812" y="3372"/>
                  </a:moveTo>
                  <a:lnTo>
                    <a:pt x="16495" y="6176"/>
                  </a:lnTo>
                  <a:lnTo>
                    <a:pt x="13146" y="6176"/>
                  </a:lnTo>
                  <a:lnTo>
                    <a:pt x="13622" y="3372"/>
                  </a:lnTo>
                  <a:close/>
                  <a:moveTo>
                    <a:pt x="13192" y="0"/>
                  </a:moveTo>
                  <a:cubicBezTo>
                    <a:pt x="13101" y="792"/>
                    <a:pt x="13033" y="1290"/>
                    <a:pt x="12898" y="2172"/>
                  </a:cubicBezTo>
                  <a:lnTo>
                    <a:pt x="12784" y="2874"/>
                  </a:lnTo>
                  <a:lnTo>
                    <a:pt x="11382" y="2874"/>
                  </a:lnTo>
                  <a:cubicBezTo>
                    <a:pt x="10862" y="2874"/>
                    <a:pt x="10295" y="2828"/>
                    <a:pt x="9730" y="2783"/>
                  </a:cubicBezTo>
                  <a:lnTo>
                    <a:pt x="9730" y="2783"/>
                  </a:lnTo>
                  <a:lnTo>
                    <a:pt x="10364" y="3620"/>
                  </a:lnTo>
                  <a:cubicBezTo>
                    <a:pt x="10749" y="3461"/>
                    <a:pt x="11404" y="3371"/>
                    <a:pt x="11879" y="3371"/>
                  </a:cubicBezTo>
                  <a:lnTo>
                    <a:pt x="12694" y="3371"/>
                  </a:lnTo>
                  <a:lnTo>
                    <a:pt x="12242" y="6176"/>
                  </a:lnTo>
                  <a:lnTo>
                    <a:pt x="10251" y="6176"/>
                  </a:lnTo>
                  <a:cubicBezTo>
                    <a:pt x="9752" y="6176"/>
                    <a:pt x="9187" y="6132"/>
                    <a:pt x="8667" y="6086"/>
                  </a:cubicBezTo>
                  <a:lnTo>
                    <a:pt x="8667" y="6086"/>
                  </a:lnTo>
                  <a:lnTo>
                    <a:pt x="9278" y="6901"/>
                  </a:lnTo>
                  <a:cubicBezTo>
                    <a:pt x="9617" y="6765"/>
                    <a:pt x="10273" y="6675"/>
                    <a:pt x="10725" y="6675"/>
                  </a:cubicBezTo>
                  <a:lnTo>
                    <a:pt x="20907" y="6675"/>
                  </a:lnTo>
                  <a:cubicBezTo>
                    <a:pt x="21133" y="6675"/>
                    <a:pt x="21247" y="6630"/>
                    <a:pt x="21247" y="6539"/>
                  </a:cubicBezTo>
                  <a:cubicBezTo>
                    <a:pt x="21247" y="6471"/>
                    <a:pt x="21179" y="6358"/>
                    <a:pt x="21020" y="6199"/>
                  </a:cubicBezTo>
                  <a:lnTo>
                    <a:pt x="19934" y="5113"/>
                  </a:lnTo>
                  <a:lnTo>
                    <a:pt x="18916" y="6178"/>
                  </a:lnTo>
                  <a:lnTo>
                    <a:pt x="17491" y="6178"/>
                  </a:lnTo>
                  <a:lnTo>
                    <a:pt x="17762" y="3711"/>
                  </a:lnTo>
                  <a:lnTo>
                    <a:pt x="18508" y="3372"/>
                  </a:lnTo>
                  <a:cubicBezTo>
                    <a:pt x="18621" y="3303"/>
                    <a:pt x="18667" y="3259"/>
                    <a:pt x="18667" y="3213"/>
                  </a:cubicBezTo>
                  <a:cubicBezTo>
                    <a:pt x="18667" y="3168"/>
                    <a:pt x="18621" y="3122"/>
                    <a:pt x="18531" y="3055"/>
                  </a:cubicBezTo>
                  <a:lnTo>
                    <a:pt x="17197" y="2014"/>
                  </a:lnTo>
                  <a:lnTo>
                    <a:pt x="16495" y="2874"/>
                  </a:lnTo>
                  <a:lnTo>
                    <a:pt x="13712" y="2874"/>
                  </a:lnTo>
                  <a:lnTo>
                    <a:pt x="13938" y="1516"/>
                  </a:lnTo>
                  <a:lnTo>
                    <a:pt x="14572" y="1199"/>
                  </a:lnTo>
                  <a:cubicBezTo>
                    <a:pt x="14685" y="1154"/>
                    <a:pt x="14753" y="1086"/>
                    <a:pt x="14753" y="1040"/>
                  </a:cubicBezTo>
                  <a:cubicBezTo>
                    <a:pt x="14753" y="995"/>
                    <a:pt x="14685" y="927"/>
                    <a:pt x="14572" y="860"/>
                  </a:cubicBezTo>
                  <a:lnTo>
                    <a:pt x="13192" y="0"/>
                  </a:lnTo>
                  <a:close/>
                  <a:moveTo>
                    <a:pt x="7196" y="7421"/>
                  </a:moveTo>
                  <a:lnTo>
                    <a:pt x="7196" y="9933"/>
                  </a:lnTo>
                  <a:lnTo>
                    <a:pt x="2852" y="9933"/>
                  </a:lnTo>
                  <a:lnTo>
                    <a:pt x="2852" y="7421"/>
                  </a:lnTo>
                  <a:close/>
                  <a:moveTo>
                    <a:pt x="17808" y="8914"/>
                  </a:moveTo>
                  <a:lnTo>
                    <a:pt x="17808" y="11177"/>
                  </a:lnTo>
                  <a:lnTo>
                    <a:pt x="11925" y="11177"/>
                  </a:lnTo>
                  <a:lnTo>
                    <a:pt x="11925" y="8914"/>
                  </a:lnTo>
                  <a:close/>
                  <a:moveTo>
                    <a:pt x="7196" y="10431"/>
                  </a:moveTo>
                  <a:lnTo>
                    <a:pt x="7196" y="13078"/>
                  </a:lnTo>
                  <a:lnTo>
                    <a:pt x="2852" y="13078"/>
                  </a:lnTo>
                  <a:lnTo>
                    <a:pt x="2852" y="10431"/>
                  </a:lnTo>
                  <a:close/>
                  <a:moveTo>
                    <a:pt x="10838" y="7534"/>
                  </a:moveTo>
                  <a:lnTo>
                    <a:pt x="10838" y="7534"/>
                  </a:lnTo>
                  <a:cubicBezTo>
                    <a:pt x="10906" y="8236"/>
                    <a:pt x="10906" y="9164"/>
                    <a:pt x="10906" y="9707"/>
                  </a:cubicBezTo>
                  <a:lnTo>
                    <a:pt x="10906" y="10860"/>
                  </a:lnTo>
                  <a:cubicBezTo>
                    <a:pt x="10906" y="11064"/>
                    <a:pt x="10861" y="12241"/>
                    <a:pt x="10861" y="12241"/>
                  </a:cubicBezTo>
                  <a:cubicBezTo>
                    <a:pt x="10861" y="12399"/>
                    <a:pt x="10883" y="12489"/>
                    <a:pt x="10997" y="12489"/>
                  </a:cubicBezTo>
                  <a:cubicBezTo>
                    <a:pt x="11110" y="12489"/>
                    <a:pt x="11246" y="12422"/>
                    <a:pt x="11494" y="12331"/>
                  </a:cubicBezTo>
                  <a:cubicBezTo>
                    <a:pt x="11925" y="12151"/>
                    <a:pt x="11925" y="12151"/>
                    <a:pt x="11925" y="11675"/>
                  </a:cubicBezTo>
                  <a:lnTo>
                    <a:pt x="14776" y="11675"/>
                  </a:lnTo>
                  <a:lnTo>
                    <a:pt x="14776" y="13848"/>
                  </a:lnTo>
                  <a:lnTo>
                    <a:pt x="10227" y="13848"/>
                  </a:lnTo>
                  <a:cubicBezTo>
                    <a:pt x="9730" y="13848"/>
                    <a:pt x="9164" y="13802"/>
                    <a:pt x="8643" y="13757"/>
                  </a:cubicBezTo>
                  <a:lnTo>
                    <a:pt x="8643" y="13757"/>
                  </a:lnTo>
                  <a:lnTo>
                    <a:pt x="9254" y="14571"/>
                  </a:lnTo>
                  <a:cubicBezTo>
                    <a:pt x="9594" y="14435"/>
                    <a:pt x="10249" y="14345"/>
                    <a:pt x="10703" y="14345"/>
                  </a:cubicBezTo>
                  <a:lnTo>
                    <a:pt x="14775" y="14345"/>
                  </a:lnTo>
                  <a:lnTo>
                    <a:pt x="14775" y="16925"/>
                  </a:lnTo>
                  <a:lnTo>
                    <a:pt x="11607" y="16925"/>
                  </a:lnTo>
                  <a:lnTo>
                    <a:pt x="11925" y="15635"/>
                  </a:lnTo>
                  <a:cubicBezTo>
                    <a:pt x="11947" y="15499"/>
                    <a:pt x="12060" y="15409"/>
                    <a:pt x="12355" y="15273"/>
                  </a:cubicBezTo>
                  <a:cubicBezTo>
                    <a:pt x="12513" y="15205"/>
                    <a:pt x="12603" y="15137"/>
                    <a:pt x="12603" y="15091"/>
                  </a:cubicBezTo>
                  <a:cubicBezTo>
                    <a:pt x="12603" y="15046"/>
                    <a:pt x="12535" y="14978"/>
                    <a:pt x="12399" y="14933"/>
                  </a:cubicBezTo>
                  <a:lnTo>
                    <a:pt x="11110" y="14391"/>
                  </a:lnTo>
                  <a:cubicBezTo>
                    <a:pt x="11088" y="14661"/>
                    <a:pt x="11042" y="14978"/>
                    <a:pt x="10974" y="15341"/>
                  </a:cubicBezTo>
                  <a:lnTo>
                    <a:pt x="10747" y="16562"/>
                  </a:lnTo>
                  <a:lnTo>
                    <a:pt x="9888" y="17173"/>
                  </a:lnTo>
                  <a:lnTo>
                    <a:pt x="11201" y="17965"/>
                  </a:lnTo>
                  <a:cubicBezTo>
                    <a:pt x="11246" y="17988"/>
                    <a:pt x="11268" y="18010"/>
                    <a:pt x="11314" y="18010"/>
                  </a:cubicBezTo>
                  <a:cubicBezTo>
                    <a:pt x="11359" y="18010"/>
                    <a:pt x="11404" y="17965"/>
                    <a:pt x="11449" y="17897"/>
                  </a:cubicBezTo>
                  <a:lnTo>
                    <a:pt x="11721" y="17422"/>
                  </a:lnTo>
                  <a:lnTo>
                    <a:pt x="14776" y="17422"/>
                  </a:lnTo>
                  <a:cubicBezTo>
                    <a:pt x="14776" y="19322"/>
                    <a:pt x="14752" y="20114"/>
                    <a:pt x="14707" y="20748"/>
                  </a:cubicBezTo>
                  <a:lnTo>
                    <a:pt x="14707" y="21042"/>
                  </a:lnTo>
                  <a:cubicBezTo>
                    <a:pt x="14707" y="21359"/>
                    <a:pt x="14752" y="21472"/>
                    <a:pt x="14911" y="21472"/>
                  </a:cubicBezTo>
                  <a:cubicBezTo>
                    <a:pt x="15024" y="21472"/>
                    <a:pt x="15183" y="21427"/>
                    <a:pt x="15387" y="21337"/>
                  </a:cubicBezTo>
                  <a:cubicBezTo>
                    <a:pt x="15816" y="21155"/>
                    <a:pt x="15884" y="21087"/>
                    <a:pt x="15884" y="20770"/>
                  </a:cubicBezTo>
                  <a:lnTo>
                    <a:pt x="15884" y="20567"/>
                  </a:lnTo>
                  <a:cubicBezTo>
                    <a:pt x="15839" y="19865"/>
                    <a:pt x="15816" y="18916"/>
                    <a:pt x="15816" y="17422"/>
                  </a:cubicBezTo>
                  <a:lnTo>
                    <a:pt x="21133" y="17422"/>
                  </a:lnTo>
                  <a:cubicBezTo>
                    <a:pt x="21292" y="17422"/>
                    <a:pt x="21360" y="17377"/>
                    <a:pt x="21360" y="17308"/>
                  </a:cubicBezTo>
                  <a:cubicBezTo>
                    <a:pt x="21360" y="17264"/>
                    <a:pt x="21337" y="17195"/>
                    <a:pt x="21247" y="17105"/>
                  </a:cubicBezTo>
                  <a:lnTo>
                    <a:pt x="19979" y="15725"/>
                  </a:lnTo>
                  <a:lnTo>
                    <a:pt x="19029" y="16925"/>
                  </a:lnTo>
                  <a:lnTo>
                    <a:pt x="15815" y="16925"/>
                  </a:lnTo>
                  <a:lnTo>
                    <a:pt x="15815" y="14345"/>
                  </a:lnTo>
                  <a:lnTo>
                    <a:pt x="20114" y="14345"/>
                  </a:lnTo>
                  <a:cubicBezTo>
                    <a:pt x="20341" y="14345"/>
                    <a:pt x="20455" y="14300"/>
                    <a:pt x="20455" y="14209"/>
                  </a:cubicBezTo>
                  <a:cubicBezTo>
                    <a:pt x="20455" y="14141"/>
                    <a:pt x="20386" y="14028"/>
                    <a:pt x="20227" y="13870"/>
                  </a:cubicBezTo>
                  <a:lnTo>
                    <a:pt x="19142" y="12761"/>
                  </a:lnTo>
                  <a:lnTo>
                    <a:pt x="18101" y="13848"/>
                  </a:lnTo>
                  <a:lnTo>
                    <a:pt x="15815" y="13848"/>
                  </a:lnTo>
                  <a:lnTo>
                    <a:pt x="15815" y="11675"/>
                  </a:lnTo>
                  <a:lnTo>
                    <a:pt x="17807" y="11675"/>
                  </a:lnTo>
                  <a:cubicBezTo>
                    <a:pt x="17807" y="12263"/>
                    <a:pt x="17807" y="12331"/>
                    <a:pt x="17965" y="12331"/>
                  </a:cubicBezTo>
                  <a:cubicBezTo>
                    <a:pt x="18033" y="12331"/>
                    <a:pt x="18169" y="12286"/>
                    <a:pt x="18395" y="12196"/>
                  </a:cubicBezTo>
                  <a:cubicBezTo>
                    <a:pt x="18803" y="12037"/>
                    <a:pt x="18916" y="11946"/>
                    <a:pt x="18916" y="11698"/>
                  </a:cubicBezTo>
                  <a:cubicBezTo>
                    <a:pt x="18916" y="11494"/>
                    <a:pt x="18825" y="10227"/>
                    <a:pt x="18825" y="9955"/>
                  </a:cubicBezTo>
                  <a:lnTo>
                    <a:pt x="18825" y="9141"/>
                  </a:lnTo>
                  <a:lnTo>
                    <a:pt x="19436" y="8801"/>
                  </a:lnTo>
                  <a:cubicBezTo>
                    <a:pt x="19549" y="8734"/>
                    <a:pt x="19616" y="8688"/>
                    <a:pt x="19616" y="8621"/>
                  </a:cubicBezTo>
                  <a:cubicBezTo>
                    <a:pt x="19616" y="8575"/>
                    <a:pt x="19549" y="8530"/>
                    <a:pt x="19459" y="8462"/>
                  </a:cubicBezTo>
                  <a:lnTo>
                    <a:pt x="18146" y="7625"/>
                  </a:lnTo>
                  <a:lnTo>
                    <a:pt x="17536" y="8417"/>
                  </a:lnTo>
                  <a:lnTo>
                    <a:pt x="12105" y="8417"/>
                  </a:lnTo>
                  <a:lnTo>
                    <a:pt x="10838" y="7534"/>
                  </a:lnTo>
                  <a:close/>
                  <a:moveTo>
                    <a:pt x="4457" y="44"/>
                  </a:moveTo>
                  <a:lnTo>
                    <a:pt x="4457" y="44"/>
                  </a:lnTo>
                  <a:cubicBezTo>
                    <a:pt x="4502" y="837"/>
                    <a:pt x="4526" y="1379"/>
                    <a:pt x="4526" y="2262"/>
                  </a:cubicBezTo>
                  <a:lnTo>
                    <a:pt x="4526" y="3800"/>
                  </a:lnTo>
                  <a:lnTo>
                    <a:pt x="1584" y="3800"/>
                  </a:lnTo>
                  <a:cubicBezTo>
                    <a:pt x="1086" y="3800"/>
                    <a:pt x="521" y="3756"/>
                    <a:pt x="1" y="3710"/>
                  </a:cubicBezTo>
                  <a:lnTo>
                    <a:pt x="1" y="3710"/>
                  </a:lnTo>
                  <a:lnTo>
                    <a:pt x="611" y="4524"/>
                  </a:lnTo>
                  <a:cubicBezTo>
                    <a:pt x="951" y="4389"/>
                    <a:pt x="1607" y="4298"/>
                    <a:pt x="2059" y="4298"/>
                  </a:cubicBezTo>
                  <a:lnTo>
                    <a:pt x="4526" y="4298"/>
                  </a:lnTo>
                  <a:lnTo>
                    <a:pt x="4526" y="6923"/>
                  </a:lnTo>
                  <a:lnTo>
                    <a:pt x="3077" y="6923"/>
                  </a:lnTo>
                  <a:lnTo>
                    <a:pt x="1764" y="5791"/>
                  </a:lnTo>
                  <a:lnTo>
                    <a:pt x="1764" y="5791"/>
                  </a:lnTo>
                  <a:cubicBezTo>
                    <a:pt x="1810" y="6493"/>
                    <a:pt x="1833" y="7579"/>
                    <a:pt x="1833" y="8123"/>
                  </a:cubicBezTo>
                  <a:lnTo>
                    <a:pt x="1833" y="10996"/>
                  </a:lnTo>
                  <a:cubicBezTo>
                    <a:pt x="1833" y="12241"/>
                    <a:pt x="1810" y="13078"/>
                    <a:pt x="1764" y="13824"/>
                  </a:cubicBezTo>
                  <a:cubicBezTo>
                    <a:pt x="1764" y="13960"/>
                    <a:pt x="1742" y="14073"/>
                    <a:pt x="1742" y="14163"/>
                  </a:cubicBezTo>
                  <a:cubicBezTo>
                    <a:pt x="1742" y="14435"/>
                    <a:pt x="1788" y="14548"/>
                    <a:pt x="1946" y="14548"/>
                  </a:cubicBezTo>
                  <a:cubicBezTo>
                    <a:pt x="2036" y="14548"/>
                    <a:pt x="2195" y="14503"/>
                    <a:pt x="2399" y="14412"/>
                  </a:cubicBezTo>
                  <a:cubicBezTo>
                    <a:pt x="2851" y="14232"/>
                    <a:pt x="2851" y="14141"/>
                    <a:pt x="2851" y="13576"/>
                  </a:cubicBezTo>
                  <a:lnTo>
                    <a:pt x="4526" y="13576"/>
                  </a:lnTo>
                  <a:lnTo>
                    <a:pt x="4526" y="16087"/>
                  </a:lnTo>
                  <a:lnTo>
                    <a:pt x="1607" y="16087"/>
                  </a:lnTo>
                  <a:cubicBezTo>
                    <a:pt x="1109" y="16087"/>
                    <a:pt x="543" y="16041"/>
                    <a:pt x="23" y="15997"/>
                  </a:cubicBezTo>
                  <a:lnTo>
                    <a:pt x="23" y="15997"/>
                  </a:lnTo>
                  <a:lnTo>
                    <a:pt x="634" y="16810"/>
                  </a:lnTo>
                  <a:cubicBezTo>
                    <a:pt x="973" y="16675"/>
                    <a:pt x="1629" y="16584"/>
                    <a:pt x="2082" y="16584"/>
                  </a:cubicBezTo>
                  <a:lnTo>
                    <a:pt x="4526" y="16584"/>
                  </a:lnTo>
                  <a:cubicBezTo>
                    <a:pt x="4526" y="18531"/>
                    <a:pt x="4503" y="19503"/>
                    <a:pt x="4457" y="20816"/>
                  </a:cubicBezTo>
                  <a:lnTo>
                    <a:pt x="4457" y="21065"/>
                  </a:lnTo>
                  <a:cubicBezTo>
                    <a:pt x="4457" y="21404"/>
                    <a:pt x="4481" y="21540"/>
                    <a:pt x="4639" y="21540"/>
                  </a:cubicBezTo>
                  <a:cubicBezTo>
                    <a:pt x="4752" y="21540"/>
                    <a:pt x="4887" y="21494"/>
                    <a:pt x="5091" y="21404"/>
                  </a:cubicBezTo>
                  <a:cubicBezTo>
                    <a:pt x="5567" y="21201"/>
                    <a:pt x="5657" y="21110"/>
                    <a:pt x="5657" y="20793"/>
                  </a:cubicBezTo>
                  <a:lnTo>
                    <a:pt x="5657" y="20635"/>
                  </a:lnTo>
                  <a:cubicBezTo>
                    <a:pt x="5589" y="19616"/>
                    <a:pt x="5567" y="18666"/>
                    <a:pt x="5567" y="16585"/>
                  </a:cubicBezTo>
                  <a:lnTo>
                    <a:pt x="9594" y="16585"/>
                  </a:lnTo>
                  <a:cubicBezTo>
                    <a:pt x="9797" y="16585"/>
                    <a:pt x="9888" y="16540"/>
                    <a:pt x="9888" y="16426"/>
                  </a:cubicBezTo>
                  <a:cubicBezTo>
                    <a:pt x="9888" y="16358"/>
                    <a:pt x="9843" y="16245"/>
                    <a:pt x="9707" y="16110"/>
                  </a:cubicBezTo>
                  <a:lnTo>
                    <a:pt x="8643" y="14978"/>
                  </a:lnTo>
                  <a:lnTo>
                    <a:pt x="7761" y="16087"/>
                  </a:lnTo>
                  <a:lnTo>
                    <a:pt x="5567" y="16087"/>
                  </a:lnTo>
                  <a:lnTo>
                    <a:pt x="5567" y="13576"/>
                  </a:lnTo>
                  <a:lnTo>
                    <a:pt x="7196" y="13576"/>
                  </a:lnTo>
                  <a:cubicBezTo>
                    <a:pt x="7196" y="14141"/>
                    <a:pt x="7196" y="14209"/>
                    <a:pt x="7354" y="14209"/>
                  </a:cubicBezTo>
                  <a:cubicBezTo>
                    <a:pt x="7422" y="14209"/>
                    <a:pt x="7558" y="14163"/>
                    <a:pt x="7784" y="14074"/>
                  </a:cubicBezTo>
                  <a:cubicBezTo>
                    <a:pt x="8237" y="13893"/>
                    <a:pt x="8304" y="13802"/>
                    <a:pt x="8304" y="13508"/>
                  </a:cubicBezTo>
                  <a:lnTo>
                    <a:pt x="8304" y="13304"/>
                  </a:lnTo>
                  <a:cubicBezTo>
                    <a:pt x="8237" y="12285"/>
                    <a:pt x="8214" y="11629"/>
                    <a:pt x="8214" y="10860"/>
                  </a:cubicBezTo>
                  <a:lnTo>
                    <a:pt x="8214" y="7693"/>
                  </a:lnTo>
                  <a:lnTo>
                    <a:pt x="8757" y="7421"/>
                  </a:lnTo>
                  <a:cubicBezTo>
                    <a:pt x="8870" y="7353"/>
                    <a:pt x="8938" y="7308"/>
                    <a:pt x="8938" y="7263"/>
                  </a:cubicBezTo>
                  <a:cubicBezTo>
                    <a:pt x="8938" y="7217"/>
                    <a:pt x="8870" y="7149"/>
                    <a:pt x="8757" y="7082"/>
                  </a:cubicBezTo>
                  <a:lnTo>
                    <a:pt x="7513" y="6199"/>
                  </a:lnTo>
                  <a:lnTo>
                    <a:pt x="6947" y="6923"/>
                  </a:lnTo>
                  <a:lnTo>
                    <a:pt x="5544" y="6923"/>
                  </a:lnTo>
                  <a:lnTo>
                    <a:pt x="5544" y="4298"/>
                  </a:lnTo>
                  <a:lnTo>
                    <a:pt x="9617" y="4298"/>
                  </a:lnTo>
                  <a:cubicBezTo>
                    <a:pt x="9821" y="4298"/>
                    <a:pt x="9934" y="4254"/>
                    <a:pt x="9934" y="4163"/>
                  </a:cubicBezTo>
                  <a:cubicBezTo>
                    <a:pt x="9934" y="4095"/>
                    <a:pt x="9866" y="3982"/>
                    <a:pt x="9730" y="3824"/>
                  </a:cubicBezTo>
                  <a:lnTo>
                    <a:pt x="8666" y="2646"/>
                  </a:lnTo>
                  <a:lnTo>
                    <a:pt x="7784" y="3800"/>
                  </a:lnTo>
                  <a:lnTo>
                    <a:pt x="5543" y="3800"/>
                  </a:lnTo>
                  <a:lnTo>
                    <a:pt x="5543" y="1583"/>
                  </a:lnTo>
                  <a:lnTo>
                    <a:pt x="6132" y="1244"/>
                  </a:lnTo>
                  <a:cubicBezTo>
                    <a:pt x="6267" y="1176"/>
                    <a:pt x="6335" y="1109"/>
                    <a:pt x="6335" y="1040"/>
                  </a:cubicBezTo>
                  <a:cubicBezTo>
                    <a:pt x="6335" y="994"/>
                    <a:pt x="6267" y="927"/>
                    <a:pt x="6109" y="859"/>
                  </a:cubicBezTo>
                  <a:lnTo>
                    <a:pt x="4457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6" name="Google Shape;506;p47" descr="Image result for ä¸­å½æ¯ç¬èæ¯"/>
          <p:cNvPicPr preferRelativeResize="0"/>
          <p:nvPr/>
        </p:nvPicPr>
        <p:blipFill rotWithShape="1">
          <a:blip r:embed="rId3">
            <a:alphaModFix/>
          </a:blip>
          <a:srcRect l="64895" t="53563"/>
          <a:stretch/>
        </p:blipFill>
        <p:spPr>
          <a:xfrm>
            <a:off x="6031422" y="2335413"/>
            <a:ext cx="3112567" cy="281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950" y="695438"/>
            <a:ext cx="7470101" cy="375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575" y="4522329"/>
            <a:ext cx="6164876" cy="50733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8"/>
          <p:cNvSpPr txBox="1"/>
          <p:nvPr/>
        </p:nvSpPr>
        <p:spPr>
          <a:xfrm>
            <a:off x="902625" y="4598563"/>
            <a:ext cx="96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Output: </a:t>
            </a:r>
            <a:endParaRPr sz="16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514" name="Google Shape;514;p48"/>
          <p:cNvSpPr txBox="1"/>
          <p:nvPr/>
        </p:nvSpPr>
        <p:spPr>
          <a:xfrm>
            <a:off x="2123800" y="128575"/>
            <a:ext cx="459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Static Modifier </a:t>
            </a:r>
            <a:endParaRPr sz="20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387" y="578288"/>
            <a:ext cx="6119425" cy="39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175" y="4583338"/>
            <a:ext cx="7089651" cy="4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9"/>
          <p:cNvSpPr txBox="1"/>
          <p:nvPr/>
        </p:nvSpPr>
        <p:spPr>
          <a:xfrm>
            <a:off x="267200" y="4583350"/>
            <a:ext cx="104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Output:</a:t>
            </a:r>
            <a:endParaRPr/>
          </a:p>
        </p:txBody>
      </p:sp>
      <p:sp>
        <p:nvSpPr>
          <p:cNvPr id="522" name="Google Shape;522;p49"/>
          <p:cNvSpPr txBox="1"/>
          <p:nvPr/>
        </p:nvSpPr>
        <p:spPr>
          <a:xfrm>
            <a:off x="2896538" y="85700"/>
            <a:ext cx="406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Final Modifier</a:t>
            </a:r>
            <a:endParaRPr sz="20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230" y="432437"/>
            <a:ext cx="6566399" cy="42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000" y="4848447"/>
            <a:ext cx="6200629" cy="22954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0"/>
          <p:cNvSpPr txBox="1"/>
          <p:nvPr/>
        </p:nvSpPr>
        <p:spPr>
          <a:xfrm>
            <a:off x="964250" y="4751038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Output:</a:t>
            </a:r>
            <a:endParaRPr/>
          </a:p>
        </p:txBody>
      </p:sp>
      <p:sp>
        <p:nvSpPr>
          <p:cNvPr id="530" name="Google Shape;530;p50"/>
          <p:cNvSpPr txBox="1"/>
          <p:nvPr/>
        </p:nvSpPr>
        <p:spPr>
          <a:xfrm>
            <a:off x="1771000" y="41325"/>
            <a:ext cx="536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Abstract Modifier</a:t>
            </a:r>
            <a:endParaRPr sz="20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00" y="83350"/>
            <a:ext cx="4977026" cy="50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7012" y="2199550"/>
            <a:ext cx="14668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9399" y="2659250"/>
            <a:ext cx="1362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9412" y="3150175"/>
            <a:ext cx="14382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7987" y="3641100"/>
            <a:ext cx="13811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3699" y="4122500"/>
            <a:ext cx="140970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1"/>
          <p:cNvSpPr txBox="1"/>
          <p:nvPr/>
        </p:nvSpPr>
        <p:spPr>
          <a:xfrm>
            <a:off x="6867000" y="1682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Output:</a:t>
            </a:r>
            <a:endParaRPr/>
          </a:p>
        </p:txBody>
      </p:sp>
      <p:sp>
        <p:nvSpPr>
          <p:cNvPr id="542" name="Google Shape;542;p51"/>
          <p:cNvSpPr txBox="1"/>
          <p:nvPr/>
        </p:nvSpPr>
        <p:spPr>
          <a:xfrm>
            <a:off x="6181125" y="643800"/>
            <a:ext cx="253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Non-Synchronize</a:t>
            </a:r>
            <a:endParaRPr sz="20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200" y="1639300"/>
            <a:ext cx="15430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00" y="108225"/>
            <a:ext cx="5263726" cy="49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2"/>
          <p:cNvSpPr txBox="1"/>
          <p:nvPr/>
        </p:nvSpPr>
        <p:spPr>
          <a:xfrm>
            <a:off x="6493475" y="11277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Output:</a:t>
            </a:r>
            <a:endParaRPr/>
          </a:p>
        </p:txBody>
      </p:sp>
      <p:sp>
        <p:nvSpPr>
          <p:cNvPr id="550" name="Google Shape;550;p52"/>
          <p:cNvSpPr txBox="1"/>
          <p:nvPr/>
        </p:nvSpPr>
        <p:spPr>
          <a:xfrm>
            <a:off x="6247900" y="493200"/>
            <a:ext cx="253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Synchronize</a:t>
            </a:r>
            <a:endParaRPr sz="24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3"/>
          <p:cNvSpPr txBox="1"/>
          <p:nvPr/>
        </p:nvSpPr>
        <p:spPr>
          <a:xfrm>
            <a:off x="3147450" y="451475"/>
            <a:ext cx="1594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Volatile</a:t>
            </a:r>
            <a:endParaRPr sz="2500" b="1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556" name="Google Shape;556;p53"/>
          <p:cNvSpPr txBox="1"/>
          <p:nvPr/>
        </p:nvSpPr>
        <p:spPr>
          <a:xfrm>
            <a:off x="220200" y="1750050"/>
            <a:ext cx="1594500" cy="5388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erienda One"/>
                <a:ea typeface="Merienda One"/>
                <a:cs typeface="Merienda One"/>
                <a:sym typeface="Merienda One"/>
              </a:rPr>
              <a:t>Thread 1</a:t>
            </a:r>
            <a:endParaRPr sz="2300">
              <a:solidFill>
                <a:schemeClr val="lt1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pic>
        <p:nvPicPr>
          <p:cNvPr id="557" name="Google Shape;5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000" y="2288825"/>
            <a:ext cx="1108118" cy="10484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8" name="Google Shape;558;p53"/>
          <p:cNvSpPr/>
          <p:nvPr/>
        </p:nvSpPr>
        <p:spPr>
          <a:xfrm>
            <a:off x="5258100" y="1677625"/>
            <a:ext cx="1048800" cy="71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erienda One"/>
                <a:ea typeface="Merienda One"/>
                <a:cs typeface="Merienda One"/>
                <a:sym typeface="Merienda One"/>
              </a:rPr>
              <a:t>Cache</a:t>
            </a:r>
            <a:endParaRPr sz="1900">
              <a:solidFill>
                <a:schemeClr val="lt1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559" name="Google Shape;559;p53"/>
          <p:cNvSpPr/>
          <p:nvPr/>
        </p:nvSpPr>
        <p:spPr>
          <a:xfrm>
            <a:off x="5380300" y="3509288"/>
            <a:ext cx="1048800" cy="71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erienda One"/>
                <a:ea typeface="Merienda One"/>
                <a:cs typeface="Merienda One"/>
                <a:sym typeface="Merienda One"/>
              </a:rPr>
              <a:t>Cache</a:t>
            </a:r>
            <a:endParaRPr sz="1900">
              <a:solidFill>
                <a:schemeClr val="lt1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560" name="Google Shape;560;p53"/>
          <p:cNvSpPr/>
          <p:nvPr/>
        </p:nvSpPr>
        <p:spPr>
          <a:xfrm>
            <a:off x="7379700" y="1950975"/>
            <a:ext cx="1681500" cy="1889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Merienda One"/>
                <a:ea typeface="Merienda One"/>
                <a:cs typeface="Merienda One"/>
                <a:sym typeface="Merienda One"/>
              </a:rPr>
              <a:t>Main Memory</a:t>
            </a:r>
            <a:endParaRPr sz="2500">
              <a:solidFill>
                <a:schemeClr val="lt1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grpSp>
        <p:nvGrpSpPr>
          <p:cNvPr id="561" name="Google Shape;561;p53"/>
          <p:cNvGrpSpPr/>
          <p:nvPr/>
        </p:nvGrpSpPr>
        <p:grpSpPr>
          <a:xfrm rot="9275842">
            <a:off x="1845603" y="-248671"/>
            <a:ext cx="1298097" cy="1969694"/>
            <a:chOff x="7833877" y="3485725"/>
            <a:chExt cx="1701874" cy="2582374"/>
          </a:xfrm>
        </p:grpSpPr>
        <p:pic>
          <p:nvPicPr>
            <p:cNvPr id="562" name="Google Shape;562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634681">
              <a:off x="8034052" y="3666859"/>
              <a:ext cx="1301526" cy="2301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25950" y="4077225"/>
              <a:ext cx="272550" cy="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96811" y="3485725"/>
              <a:ext cx="509729" cy="56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5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348745">
              <a:off x="8270350" y="4334320"/>
              <a:ext cx="950499" cy="9664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6" name="Google Shape;566;p53"/>
          <p:cNvSpPr/>
          <p:nvPr/>
        </p:nvSpPr>
        <p:spPr>
          <a:xfrm>
            <a:off x="1701352" y="1882385"/>
            <a:ext cx="274200" cy="274200"/>
          </a:xfrm>
          <a:prstGeom prst="rect">
            <a:avLst/>
          </a:prstGeom>
          <a:solidFill>
            <a:srgbClr val="F0E5D0"/>
          </a:solidFill>
          <a:ln w="9525" cap="flat" cmpd="sng">
            <a:solidFill>
              <a:srgbClr val="2323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67" name="Google Shape;567;p53"/>
          <p:cNvSpPr/>
          <p:nvPr/>
        </p:nvSpPr>
        <p:spPr>
          <a:xfrm>
            <a:off x="1748126" y="1929162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68" name="Google Shape;568;p53"/>
          <p:cNvSpPr/>
          <p:nvPr/>
        </p:nvSpPr>
        <p:spPr>
          <a:xfrm>
            <a:off x="3067177" y="2675985"/>
            <a:ext cx="274200" cy="274200"/>
          </a:xfrm>
          <a:prstGeom prst="rect">
            <a:avLst/>
          </a:prstGeom>
          <a:solidFill>
            <a:srgbClr val="F0E5D0"/>
          </a:solidFill>
          <a:ln w="9525" cap="flat" cmpd="sng">
            <a:solidFill>
              <a:srgbClr val="2323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69" name="Google Shape;569;p53"/>
          <p:cNvSpPr/>
          <p:nvPr/>
        </p:nvSpPr>
        <p:spPr>
          <a:xfrm>
            <a:off x="3113951" y="2722762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570" name="Google Shape;570;p53"/>
          <p:cNvCxnSpPr/>
          <p:nvPr/>
        </p:nvCxnSpPr>
        <p:spPr>
          <a:xfrm flipH="1">
            <a:off x="4450950" y="2176900"/>
            <a:ext cx="613200" cy="498900"/>
          </a:xfrm>
          <a:prstGeom prst="straightConnector1">
            <a:avLst/>
          </a:prstGeom>
          <a:noFill/>
          <a:ln w="9525" cap="flat" cmpd="sng">
            <a:solidFill>
              <a:srgbClr val="23232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53"/>
          <p:cNvSpPr/>
          <p:nvPr/>
        </p:nvSpPr>
        <p:spPr>
          <a:xfrm>
            <a:off x="4176527" y="2675985"/>
            <a:ext cx="274200" cy="274200"/>
          </a:xfrm>
          <a:prstGeom prst="rect">
            <a:avLst/>
          </a:prstGeom>
          <a:solidFill>
            <a:srgbClr val="F0E5D0"/>
          </a:solidFill>
          <a:ln w="9525" cap="flat" cmpd="sng">
            <a:solidFill>
              <a:srgbClr val="2323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2" name="Google Shape;572;p53"/>
          <p:cNvSpPr/>
          <p:nvPr/>
        </p:nvSpPr>
        <p:spPr>
          <a:xfrm>
            <a:off x="4223313" y="2722787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3" name="Google Shape;573;p53"/>
          <p:cNvSpPr/>
          <p:nvPr/>
        </p:nvSpPr>
        <p:spPr>
          <a:xfrm>
            <a:off x="5064152" y="1896623"/>
            <a:ext cx="274200" cy="274200"/>
          </a:xfrm>
          <a:prstGeom prst="rect">
            <a:avLst/>
          </a:prstGeom>
          <a:solidFill>
            <a:srgbClr val="F0E5D0"/>
          </a:solidFill>
          <a:ln w="9525" cap="flat" cmpd="sng">
            <a:solidFill>
              <a:srgbClr val="2323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4" name="Google Shape;574;p53"/>
          <p:cNvSpPr/>
          <p:nvPr/>
        </p:nvSpPr>
        <p:spPr>
          <a:xfrm>
            <a:off x="5110926" y="1943399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575" name="Google Shape;575;p53"/>
          <p:cNvCxnSpPr/>
          <p:nvPr/>
        </p:nvCxnSpPr>
        <p:spPr>
          <a:xfrm rot="10800000">
            <a:off x="4450713" y="2950187"/>
            <a:ext cx="917100" cy="957300"/>
          </a:xfrm>
          <a:prstGeom prst="straightConnector1">
            <a:avLst/>
          </a:prstGeom>
          <a:noFill/>
          <a:ln w="9525" cap="flat" cmpd="sng">
            <a:solidFill>
              <a:srgbClr val="23232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576;p53"/>
          <p:cNvCxnSpPr>
            <a:stCxn id="568" idx="1"/>
          </p:cNvCxnSpPr>
          <p:nvPr/>
        </p:nvCxnSpPr>
        <p:spPr>
          <a:xfrm rot="10800000">
            <a:off x="1975477" y="2142585"/>
            <a:ext cx="1091700" cy="670500"/>
          </a:xfrm>
          <a:prstGeom prst="straightConnector1">
            <a:avLst/>
          </a:prstGeom>
          <a:noFill/>
          <a:ln w="9525" cap="flat" cmpd="sng">
            <a:solidFill>
              <a:srgbClr val="23232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7" name="Google Shape;577;p53"/>
          <p:cNvSpPr/>
          <p:nvPr/>
        </p:nvSpPr>
        <p:spPr>
          <a:xfrm>
            <a:off x="5211352" y="3751373"/>
            <a:ext cx="274200" cy="274200"/>
          </a:xfrm>
          <a:prstGeom prst="rect">
            <a:avLst/>
          </a:prstGeom>
          <a:solidFill>
            <a:srgbClr val="F0E5D0"/>
          </a:solidFill>
          <a:ln w="9525" cap="flat" cmpd="sng">
            <a:solidFill>
              <a:srgbClr val="2323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8" name="Google Shape;578;p53"/>
          <p:cNvSpPr/>
          <p:nvPr/>
        </p:nvSpPr>
        <p:spPr>
          <a:xfrm>
            <a:off x="5258126" y="3798149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9" name="Google Shape;579;p53"/>
          <p:cNvSpPr txBox="1"/>
          <p:nvPr/>
        </p:nvSpPr>
        <p:spPr>
          <a:xfrm>
            <a:off x="220200" y="3682700"/>
            <a:ext cx="1594500" cy="538800"/>
          </a:xfrm>
          <a:prstGeom prst="rect">
            <a:avLst/>
          </a:prstGeom>
          <a:solidFill>
            <a:srgbClr val="66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erienda One"/>
                <a:ea typeface="Merienda One"/>
                <a:cs typeface="Merienda One"/>
                <a:sym typeface="Merienda One"/>
              </a:rPr>
              <a:t>Thread 2</a:t>
            </a:r>
            <a:endParaRPr/>
          </a:p>
        </p:txBody>
      </p:sp>
      <p:sp>
        <p:nvSpPr>
          <p:cNvPr id="580" name="Google Shape;580;p53"/>
          <p:cNvSpPr/>
          <p:nvPr/>
        </p:nvSpPr>
        <p:spPr>
          <a:xfrm>
            <a:off x="1701352" y="3798160"/>
            <a:ext cx="274200" cy="274200"/>
          </a:xfrm>
          <a:prstGeom prst="rect">
            <a:avLst/>
          </a:prstGeom>
          <a:solidFill>
            <a:srgbClr val="F0E5D0"/>
          </a:solidFill>
          <a:ln w="9525" cap="flat" cmpd="sng">
            <a:solidFill>
              <a:srgbClr val="2323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1" name="Google Shape;581;p53"/>
          <p:cNvSpPr/>
          <p:nvPr/>
        </p:nvSpPr>
        <p:spPr>
          <a:xfrm>
            <a:off x="1748126" y="3844937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582" name="Google Shape;582;p53"/>
          <p:cNvCxnSpPr>
            <a:stCxn id="560" idx="1"/>
          </p:cNvCxnSpPr>
          <p:nvPr/>
        </p:nvCxnSpPr>
        <p:spPr>
          <a:xfrm flipH="1">
            <a:off x="6684300" y="2895525"/>
            <a:ext cx="695400" cy="808800"/>
          </a:xfrm>
          <a:prstGeom prst="straightConnector1">
            <a:avLst/>
          </a:prstGeom>
          <a:noFill/>
          <a:ln w="9525" cap="flat" cmpd="sng">
            <a:solidFill>
              <a:srgbClr val="23232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3" name="Google Shape;583;p53"/>
          <p:cNvSpPr/>
          <p:nvPr/>
        </p:nvSpPr>
        <p:spPr>
          <a:xfrm>
            <a:off x="6361702" y="3704548"/>
            <a:ext cx="274200" cy="274200"/>
          </a:xfrm>
          <a:prstGeom prst="rect">
            <a:avLst/>
          </a:prstGeom>
          <a:solidFill>
            <a:srgbClr val="F0E5D0"/>
          </a:solidFill>
          <a:ln w="9525" cap="flat" cmpd="sng">
            <a:solidFill>
              <a:srgbClr val="2323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4" name="Google Shape;584;p53"/>
          <p:cNvSpPr/>
          <p:nvPr/>
        </p:nvSpPr>
        <p:spPr>
          <a:xfrm>
            <a:off x="6408488" y="3751349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585" name="Google Shape;585;p53"/>
          <p:cNvCxnSpPr>
            <a:stCxn id="560" idx="1"/>
          </p:cNvCxnSpPr>
          <p:nvPr/>
        </p:nvCxnSpPr>
        <p:spPr>
          <a:xfrm rot="10800000">
            <a:off x="6549000" y="2141025"/>
            <a:ext cx="830700" cy="754500"/>
          </a:xfrm>
          <a:prstGeom prst="straightConnector1">
            <a:avLst/>
          </a:prstGeom>
          <a:noFill/>
          <a:ln w="9525" cap="flat" cmpd="sng">
            <a:solidFill>
              <a:srgbClr val="23232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53"/>
          <p:cNvSpPr/>
          <p:nvPr/>
        </p:nvSpPr>
        <p:spPr>
          <a:xfrm>
            <a:off x="6221927" y="1868360"/>
            <a:ext cx="274200" cy="274200"/>
          </a:xfrm>
          <a:prstGeom prst="rect">
            <a:avLst/>
          </a:prstGeom>
          <a:solidFill>
            <a:srgbClr val="F0E5D0"/>
          </a:solidFill>
          <a:ln w="9525" cap="flat" cmpd="sng">
            <a:solidFill>
              <a:srgbClr val="2323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7" name="Google Shape;587;p53"/>
          <p:cNvSpPr/>
          <p:nvPr/>
        </p:nvSpPr>
        <p:spPr>
          <a:xfrm>
            <a:off x="6268713" y="1915162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8" name="Google Shape;588;p53"/>
          <p:cNvSpPr/>
          <p:nvPr/>
        </p:nvSpPr>
        <p:spPr>
          <a:xfrm>
            <a:off x="7197927" y="2758460"/>
            <a:ext cx="274200" cy="274200"/>
          </a:xfrm>
          <a:prstGeom prst="rect">
            <a:avLst/>
          </a:prstGeom>
          <a:solidFill>
            <a:srgbClr val="F0E5D0"/>
          </a:solidFill>
          <a:ln w="9525" cap="flat" cmpd="sng">
            <a:solidFill>
              <a:srgbClr val="2323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9" name="Google Shape;589;p53"/>
          <p:cNvSpPr/>
          <p:nvPr/>
        </p:nvSpPr>
        <p:spPr>
          <a:xfrm>
            <a:off x="7244701" y="2805237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590" name="Google Shape;590;p53"/>
          <p:cNvCxnSpPr>
            <a:stCxn id="568" idx="1"/>
          </p:cNvCxnSpPr>
          <p:nvPr/>
        </p:nvCxnSpPr>
        <p:spPr>
          <a:xfrm flipH="1">
            <a:off x="1982677" y="2813085"/>
            <a:ext cx="1084500" cy="979800"/>
          </a:xfrm>
          <a:prstGeom prst="straightConnector1">
            <a:avLst/>
          </a:prstGeom>
          <a:noFill/>
          <a:ln w="9525" cap="flat" cmpd="sng">
            <a:solidFill>
              <a:srgbClr val="23232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1" name="Google Shape;591;p53"/>
          <p:cNvGrpSpPr/>
          <p:nvPr/>
        </p:nvGrpSpPr>
        <p:grpSpPr>
          <a:xfrm>
            <a:off x="2146501" y="3242460"/>
            <a:ext cx="368908" cy="372737"/>
            <a:chOff x="3974708" y="1468698"/>
            <a:chExt cx="368908" cy="372737"/>
          </a:xfrm>
        </p:grpSpPr>
        <p:sp>
          <p:nvSpPr>
            <p:cNvPr id="592" name="Google Shape;592;p53"/>
            <p:cNvSpPr/>
            <p:nvPr/>
          </p:nvSpPr>
          <p:spPr>
            <a:xfrm>
              <a:off x="4127977" y="1473767"/>
              <a:ext cx="21141" cy="361816"/>
            </a:xfrm>
            <a:custGeom>
              <a:avLst/>
              <a:gdLst/>
              <a:ahLst/>
              <a:cxnLst/>
              <a:rect l="l" t="t" r="r" b="b"/>
              <a:pathLst>
                <a:path w="784" h="13418" extrusionOk="0">
                  <a:moveTo>
                    <a:pt x="271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13147"/>
                  </a:lnTo>
                  <a:cubicBezTo>
                    <a:pt x="0" y="13297"/>
                    <a:pt x="121" y="13418"/>
                    <a:pt x="271" y="13418"/>
                  </a:cubicBezTo>
                  <a:lnTo>
                    <a:pt x="513" y="13418"/>
                  </a:lnTo>
                  <a:cubicBezTo>
                    <a:pt x="663" y="13418"/>
                    <a:pt x="784" y="13297"/>
                    <a:pt x="784" y="13147"/>
                  </a:cubicBezTo>
                  <a:lnTo>
                    <a:pt x="784" y="271"/>
                  </a:lnTo>
                  <a:cubicBezTo>
                    <a:pt x="784" y="121"/>
                    <a:pt x="663" y="0"/>
                    <a:pt x="513" y="0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3"/>
            <p:cNvSpPr/>
            <p:nvPr/>
          </p:nvSpPr>
          <p:spPr>
            <a:xfrm>
              <a:off x="3978052" y="1644860"/>
              <a:ext cx="342644" cy="176917"/>
            </a:xfrm>
            <a:custGeom>
              <a:avLst/>
              <a:gdLst/>
              <a:ahLst/>
              <a:cxnLst/>
              <a:rect l="l" t="t" r="r" b="b"/>
              <a:pathLst>
                <a:path w="12707" h="6561" extrusionOk="0">
                  <a:moveTo>
                    <a:pt x="11451" y="0"/>
                  </a:moveTo>
                  <a:cubicBezTo>
                    <a:pt x="11385" y="0"/>
                    <a:pt x="11322" y="25"/>
                    <a:pt x="11273" y="70"/>
                  </a:cubicBezTo>
                  <a:lnTo>
                    <a:pt x="8537" y="2578"/>
                  </a:lnTo>
                  <a:cubicBezTo>
                    <a:pt x="8146" y="2934"/>
                    <a:pt x="7638" y="3131"/>
                    <a:pt x="7110" y="3131"/>
                  </a:cubicBezTo>
                  <a:lnTo>
                    <a:pt x="3844" y="3131"/>
                  </a:lnTo>
                  <a:cubicBezTo>
                    <a:pt x="3232" y="3131"/>
                    <a:pt x="2651" y="2862"/>
                    <a:pt x="2258" y="2393"/>
                  </a:cubicBezTo>
                  <a:lnTo>
                    <a:pt x="1663" y="1685"/>
                  </a:lnTo>
                  <a:cubicBezTo>
                    <a:pt x="1614" y="1626"/>
                    <a:pt x="1542" y="1592"/>
                    <a:pt x="1466" y="1592"/>
                  </a:cubicBezTo>
                  <a:lnTo>
                    <a:pt x="930" y="1592"/>
                  </a:lnTo>
                  <a:cubicBezTo>
                    <a:pt x="847" y="1592"/>
                    <a:pt x="771" y="1630"/>
                    <a:pt x="721" y="1693"/>
                  </a:cubicBezTo>
                  <a:lnTo>
                    <a:pt x="71" y="2526"/>
                  </a:lnTo>
                  <a:cubicBezTo>
                    <a:pt x="16" y="2597"/>
                    <a:pt x="0" y="2689"/>
                    <a:pt x="29" y="2772"/>
                  </a:cubicBezTo>
                  <a:lnTo>
                    <a:pt x="598" y="4432"/>
                  </a:lnTo>
                  <a:cubicBezTo>
                    <a:pt x="1033" y="5704"/>
                    <a:pt x="2236" y="6560"/>
                    <a:pt x="3589" y="6560"/>
                  </a:cubicBezTo>
                  <a:lnTo>
                    <a:pt x="7907" y="6560"/>
                  </a:lnTo>
                  <a:cubicBezTo>
                    <a:pt x="9208" y="6560"/>
                    <a:pt x="10378" y="5769"/>
                    <a:pt x="10856" y="4568"/>
                  </a:cubicBezTo>
                  <a:lnTo>
                    <a:pt x="12114" y="1405"/>
                  </a:lnTo>
                  <a:cubicBezTo>
                    <a:pt x="12139" y="1345"/>
                    <a:pt x="12183" y="1296"/>
                    <a:pt x="12241" y="1267"/>
                  </a:cubicBezTo>
                  <a:cubicBezTo>
                    <a:pt x="12510" y="1134"/>
                    <a:pt x="12683" y="863"/>
                    <a:pt x="12692" y="562"/>
                  </a:cubicBezTo>
                  <a:lnTo>
                    <a:pt x="12706" y="0"/>
                  </a:ln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3"/>
            <p:cNvSpPr/>
            <p:nvPr/>
          </p:nvSpPr>
          <p:spPr>
            <a:xfrm>
              <a:off x="4167939" y="1644806"/>
              <a:ext cx="152784" cy="176971"/>
            </a:xfrm>
            <a:custGeom>
              <a:avLst/>
              <a:gdLst/>
              <a:ahLst/>
              <a:cxnLst/>
              <a:rect l="l" t="t" r="r" b="b"/>
              <a:pathLst>
                <a:path w="5666" h="6563" extrusionOk="0">
                  <a:moveTo>
                    <a:pt x="4800" y="1"/>
                  </a:moveTo>
                  <a:lnTo>
                    <a:pt x="4785" y="564"/>
                  </a:lnTo>
                  <a:cubicBezTo>
                    <a:pt x="4778" y="865"/>
                    <a:pt x="4604" y="1135"/>
                    <a:pt x="4336" y="1269"/>
                  </a:cubicBezTo>
                  <a:cubicBezTo>
                    <a:pt x="4277" y="1298"/>
                    <a:pt x="4232" y="1347"/>
                    <a:pt x="4208" y="1407"/>
                  </a:cubicBezTo>
                  <a:lnTo>
                    <a:pt x="2950" y="4570"/>
                  </a:lnTo>
                  <a:cubicBezTo>
                    <a:pt x="2472" y="5771"/>
                    <a:pt x="1303" y="6562"/>
                    <a:pt x="1" y="6562"/>
                  </a:cubicBezTo>
                  <a:lnTo>
                    <a:pt x="867" y="6562"/>
                  </a:lnTo>
                  <a:cubicBezTo>
                    <a:pt x="2168" y="6562"/>
                    <a:pt x="3337" y="5771"/>
                    <a:pt x="3816" y="4570"/>
                  </a:cubicBezTo>
                  <a:lnTo>
                    <a:pt x="5074" y="1407"/>
                  </a:lnTo>
                  <a:cubicBezTo>
                    <a:pt x="5097" y="1347"/>
                    <a:pt x="5143" y="1298"/>
                    <a:pt x="5200" y="1269"/>
                  </a:cubicBezTo>
                  <a:cubicBezTo>
                    <a:pt x="5470" y="1136"/>
                    <a:pt x="5643" y="865"/>
                    <a:pt x="5651" y="564"/>
                  </a:cubicBezTo>
                  <a:lnTo>
                    <a:pt x="5666" y="1"/>
                  </a:ln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3"/>
            <p:cNvSpPr/>
            <p:nvPr/>
          </p:nvSpPr>
          <p:spPr>
            <a:xfrm>
              <a:off x="3997251" y="1772216"/>
              <a:ext cx="271807" cy="50910"/>
            </a:xfrm>
            <a:custGeom>
              <a:avLst/>
              <a:gdLst/>
              <a:ahLst/>
              <a:cxnLst/>
              <a:rect l="l" t="t" r="r" b="b"/>
              <a:pathLst>
                <a:path w="10080" h="1888" extrusionOk="0">
                  <a:moveTo>
                    <a:pt x="0" y="0"/>
                  </a:moveTo>
                  <a:cubicBezTo>
                    <a:pt x="518" y="1120"/>
                    <a:pt x="1642" y="1836"/>
                    <a:pt x="2875" y="1836"/>
                  </a:cubicBezTo>
                  <a:cubicBezTo>
                    <a:pt x="2876" y="1836"/>
                    <a:pt x="2877" y="1836"/>
                    <a:pt x="2879" y="1836"/>
                  </a:cubicBezTo>
                  <a:lnTo>
                    <a:pt x="7199" y="1836"/>
                  </a:lnTo>
                  <a:cubicBezTo>
                    <a:pt x="7560" y="1836"/>
                    <a:pt x="7917" y="1775"/>
                    <a:pt x="8257" y="1656"/>
                  </a:cubicBezTo>
                  <a:cubicBezTo>
                    <a:pt x="8327" y="1800"/>
                    <a:pt x="8472" y="1888"/>
                    <a:pt x="8627" y="1888"/>
                  </a:cubicBezTo>
                  <a:cubicBezTo>
                    <a:pt x="8657" y="1888"/>
                    <a:pt x="8689" y="1885"/>
                    <a:pt x="8719" y="1877"/>
                  </a:cubicBezTo>
                  <a:cubicBezTo>
                    <a:pt x="8907" y="1836"/>
                    <a:pt x="9041" y="1670"/>
                    <a:pt x="9044" y="1478"/>
                  </a:cubicBezTo>
                  <a:cubicBezTo>
                    <a:pt x="9044" y="1411"/>
                    <a:pt x="9026" y="1343"/>
                    <a:pt x="8993" y="1284"/>
                  </a:cubicBezTo>
                  <a:cubicBezTo>
                    <a:pt x="9466" y="963"/>
                    <a:pt x="9840" y="519"/>
                    <a:pt x="10079" y="0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3"/>
            <p:cNvSpPr/>
            <p:nvPr/>
          </p:nvSpPr>
          <p:spPr>
            <a:xfrm>
              <a:off x="4168020" y="1772216"/>
              <a:ext cx="101011" cy="50910"/>
            </a:xfrm>
            <a:custGeom>
              <a:avLst/>
              <a:gdLst/>
              <a:ahLst/>
              <a:cxnLst/>
              <a:rect l="l" t="t" r="r" b="b"/>
              <a:pathLst>
                <a:path w="3746" h="1888" extrusionOk="0">
                  <a:moveTo>
                    <a:pt x="1" y="1836"/>
                  </a:moveTo>
                  <a:cubicBezTo>
                    <a:pt x="3" y="1836"/>
                    <a:pt x="6" y="1836"/>
                    <a:pt x="8" y="1836"/>
                  </a:cubicBezTo>
                  <a:cubicBezTo>
                    <a:pt x="10" y="1836"/>
                    <a:pt x="13" y="1836"/>
                    <a:pt x="15" y="1836"/>
                  </a:cubicBezTo>
                  <a:close/>
                  <a:moveTo>
                    <a:pt x="2881" y="0"/>
                  </a:moveTo>
                  <a:cubicBezTo>
                    <a:pt x="2361" y="1117"/>
                    <a:pt x="1244" y="1833"/>
                    <a:pt x="15" y="1836"/>
                  </a:cubicBezTo>
                  <a:lnTo>
                    <a:pt x="865" y="1836"/>
                  </a:lnTo>
                  <a:cubicBezTo>
                    <a:pt x="1224" y="1836"/>
                    <a:pt x="1581" y="1775"/>
                    <a:pt x="1921" y="1656"/>
                  </a:cubicBezTo>
                  <a:cubicBezTo>
                    <a:pt x="1992" y="1800"/>
                    <a:pt x="2137" y="1888"/>
                    <a:pt x="2292" y="1888"/>
                  </a:cubicBezTo>
                  <a:cubicBezTo>
                    <a:pt x="2323" y="1888"/>
                    <a:pt x="2354" y="1885"/>
                    <a:pt x="2385" y="1877"/>
                  </a:cubicBezTo>
                  <a:cubicBezTo>
                    <a:pt x="2572" y="1836"/>
                    <a:pt x="2705" y="1670"/>
                    <a:pt x="2708" y="1478"/>
                  </a:cubicBezTo>
                  <a:cubicBezTo>
                    <a:pt x="2708" y="1411"/>
                    <a:pt x="2690" y="1343"/>
                    <a:pt x="2657" y="1284"/>
                  </a:cubicBezTo>
                  <a:cubicBezTo>
                    <a:pt x="3130" y="963"/>
                    <a:pt x="3504" y="519"/>
                    <a:pt x="3745" y="0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3"/>
            <p:cNvSpPr/>
            <p:nvPr/>
          </p:nvSpPr>
          <p:spPr>
            <a:xfrm>
              <a:off x="4059432" y="1473902"/>
              <a:ext cx="209896" cy="228555"/>
            </a:xfrm>
            <a:custGeom>
              <a:avLst/>
              <a:gdLst/>
              <a:ahLst/>
              <a:cxnLst/>
              <a:rect l="l" t="t" r="r" b="b"/>
              <a:pathLst>
                <a:path w="7784" h="8476" extrusionOk="0">
                  <a:moveTo>
                    <a:pt x="5579" y="1"/>
                  </a:moveTo>
                  <a:cubicBezTo>
                    <a:pt x="5524" y="1"/>
                    <a:pt x="5468" y="17"/>
                    <a:pt x="5419" y="53"/>
                  </a:cubicBezTo>
                  <a:lnTo>
                    <a:pt x="156" y="3861"/>
                  </a:lnTo>
                  <a:cubicBezTo>
                    <a:pt x="60" y="3930"/>
                    <a:pt x="21" y="4055"/>
                    <a:pt x="60" y="4168"/>
                  </a:cubicBezTo>
                  <a:lnTo>
                    <a:pt x="138" y="4390"/>
                  </a:lnTo>
                  <a:cubicBezTo>
                    <a:pt x="155" y="4443"/>
                    <a:pt x="158" y="4499"/>
                    <a:pt x="142" y="4552"/>
                  </a:cubicBezTo>
                  <a:lnTo>
                    <a:pt x="18" y="4982"/>
                  </a:lnTo>
                  <a:cubicBezTo>
                    <a:pt x="2" y="5034"/>
                    <a:pt x="4" y="5087"/>
                    <a:pt x="19" y="5137"/>
                  </a:cubicBezTo>
                  <a:lnTo>
                    <a:pt x="140" y="5522"/>
                  </a:lnTo>
                  <a:cubicBezTo>
                    <a:pt x="156" y="5574"/>
                    <a:pt x="158" y="5629"/>
                    <a:pt x="142" y="5681"/>
                  </a:cubicBezTo>
                  <a:lnTo>
                    <a:pt x="19" y="6087"/>
                  </a:lnTo>
                  <a:cubicBezTo>
                    <a:pt x="4" y="6139"/>
                    <a:pt x="4" y="6193"/>
                    <a:pt x="19" y="6245"/>
                  </a:cubicBezTo>
                  <a:lnTo>
                    <a:pt x="143" y="6636"/>
                  </a:lnTo>
                  <a:cubicBezTo>
                    <a:pt x="158" y="6682"/>
                    <a:pt x="159" y="6732"/>
                    <a:pt x="148" y="6780"/>
                  </a:cubicBezTo>
                  <a:lnTo>
                    <a:pt x="12" y="7336"/>
                  </a:lnTo>
                  <a:cubicBezTo>
                    <a:pt x="1" y="7383"/>
                    <a:pt x="4" y="7434"/>
                    <a:pt x="18" y="7480"/>
                  </a:cubicBezTo>
                  <a:lnTo>
                    <a:pt x="140" y="7869"/>
                  </a:lnTo>
                  <a:cubicBezTo>
                    <a:pt x="156" y="7922"/>
                    <a:pt x="156" y="7979"/>
                    <a:pt x="140" y="8030"/>
                  </a:cubicBezTo>
                  <a:lnTo>
                    <a:pt x="110" y="8125"/>
                  </a:lnTo>
                  <a:cubicBezTo>
                    <a:pt x="55" y="8299"/>
                    <a:pt x="185" y="8476"/>
                    <a:pt x="366" y="8476"/>
                  </a:cubicBezTo>
                  <a:cubicBezTo>
                    <a:pt x="371" y="8476"/>
                    <a:pt x="376" y="8476"/>
                    <a:pt x="381" y="8476"/>
                  </a:cubicBezTo>
                  <a:lnTo>
                    <a:pt x="7452" y="8206"/>
                  </a:lnTo>
                  <a:cubicBezTo>
                    <a:pt x="7625" y="8200"/>
                    <a:pt x="7749" y="8036"/>
                    <a:pt x="7706" y="7869"/>
                  </a:cubicBezTo>
                  <a:lnTo>
                    <a:pt x="7534" y="7206"/>
                  </a:lnTo>
                  <a:cubicBezTo>
                    <a:pt x="7523" y="7162"/>
                    <a:pt x="7523" y="7116"/>
                    <a:pt x="7534" y="7071"/>
                  </a:cubicBezTo>
                  <a:lnTo>
                    <a:pt x="7772" y="6175"/>
                  </a:lnTo>
                  <a:cubicBezTo>
                    <a:pt x="7782" y="6131"/>
                    <a:pt x="7784" y="6087"/>
                    <a:pt x="7773" y="6044"/>
                  </a:cubicBezTo>
                  <a:lnTo>
                    <a:pt x="7533" y="5044"/>
                  </a:lnTo>
                  <a:cubicBezTo>
                    <a:pt x="7523" y="4999"/>
                    <a:pt x="7523" y="4952"/>
                    <a:pt x="7536" y="4907"/>
                  </a:cubicBezTo>
                  <a:lnTo>
                    <a:pt x="7758" y="4135"/>
                  </a:lnTo>
                  <a:cubicBezTo>
                    <a:pt x="7778" y="4064"/>
                    <a:pt x="7768" y="3989"/>
                    <a:pt x="7732" y="3926"/>
                  </a:cubicBezTo>
                  <a:lnTo>
                    <a:pt x="7276" y="3135"/>
                  </a:lnTo>
                  <a:cubicBezTo>
                    <a:pt x="7255" y="3097"/>
                    <a:pt x="7243" y="3057"/>
                    <a:pt x="7240" y="3014"/>
                  </a:cubicBezTo>
                  <a:lnTo>
                    <a:pt x="7194" y="2043"/>
                  </a:lnTo>
                  <a:cubicBezTo>
                    <a:pt x="7190" y="1976"/>
                    <a:pt x="7163" y="1914"/>
                    <a:pt x="7118" y="1867"/>
                  </a:cubicBezTo>
                  <a:lnTo>
                    <a:pt x="6189" y="916"/>
                  </a:lnTo>
                  <a:cubicBezTo>
                    <a:pt x="6166" y="893"/>
                    <a:pt x="6148" y="867"/>
                    <a:pt x="6135" y="838"/>
                  </a:cubicBezTo>
                  <a:lnTo>
                    <a:pt x="5827" y="161"/>
                  </a:lnTo>
                  <a:cubicBezTo>
                    <a:pt x="5781" y="59"/>
                    <a:pt x="5681" y="1"/>
                    <a:pt x="5579" y="1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3"/>
            <p:cNvSpPr/>
            <p:nvPr/>
          </p:nvSpPr>
          <p:spPr>
            <a:xfrm>
              <a:off x="4059425" y="1642077"/>
              <a:ext cx="209896" cy="60373"/>
            </a:xfrm>
            <a:custGeom>
              <a:avLst/>
              <a:gdLst/>
              <a:ahLst/>
              <a:cxnLst/>
              <a:rect l="l" t="t" r="r" b="b"/>
              <a:pathLst>
                <a:path w="7784" h="2940" extrusionOk="0">
                  <a:moveTo>
                    <a:pt x="7651" y="0"/>
                  </a:moveTo>
                  <a:lnTo>
                    <a:pt x="146" y="1252"/>
                  </a:lnTo>
                  <a:lnTo>
                    <a:pt x="12" y="1800"/>
                  </a:lnTo>
                  <a:cubicBezTo>
                    <a:pt x="1" y="1847"/>
                    <a:pt x="2" y="1898"/>
                    <a:pt x="18" y="1944"/>
                  </a:cubicBezTo>
                  <a:lnTo>
                    <a:pt x="140" y="2333"/>
                  </a:lnTo>
                  <a:cubicBezTo>
                    <a:pt x="156" y="2385"/>
                    <a:pt x="156" y="2443"/>
                    <a:pt x="140" y="2494"/>
                  </a:cubicBezTo>
                  <a:lnTo>
                    <a:pt x="110" y="2589"/>
                  </a:lnTo>
                  <a:cubicBezTo>
                    <a:pt x="55" y="2764"/>
                    <a:pt x="186" y="2940"/>
                    <a:pt x="368" y="2940"/>
                  </a:cubicBezTo>
                  <a:cubicBezTo>
                    <a:pt x="372" y="2940"/>
                    <a:pt x="377" y="2940"/>
                    <a:pt x="381" y="2940"/>
                  </a:cubicBezTo>
                  <a:lnTo>
                    <a:pt x="7452" y="2670"/>
                  </a:lnTo>
                  <a:cubicBezTo>
                    <a:pt x="7625" y="2664"/>
                    <a:pt x="7749" y="2500"/>
                    <a:pt x="7706" y="2333"/>
                  </a:cubicBezTo>
                  <a:lnTo>
                    <a:pt x="7534" y="1670"/>
                  </a:lnTo>
                  <a:cubicBezTo>
                    <a:pt x="7523" y="1626"/>
                    <a:pt x="7523" y="1580"/>
                    <a:pt x="7534" y="1535"/>
                  </a:cubicBezTo>
                  <a:lnTo>
                    <a:pt x="7771" y="639"/>
                  </a:lnTo>
                  <a:cubicBezTo>
                    <a:pt x="7782" y="595"/>
                    <a:pt x="7784" y="551"/>
                    <a:pt x="7772" y="508"/>
                  </a:cubicBezTo>
                  <a:lnTo>
                    <a:pt x="7651" y="0"/>
                  </a:lnTo>
                  <a:close/>
                </a:path>
              </a:pathLst>
            </a:custGeom>
            <a:solidFill>
              <a:srgbClr val="232322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3"/>
            <p:cNvSpPr/>
            <p:nvPr/>
          </p:nvSpPr>
          <p:spPr>
            <a:xfrm>
              <a:off x="4059486" y="1526403"/>
              <a:ext cx="209761" cy="147229"/>
            </a:xfrm>
            <a:custGeom>
              <a:avLst/>
              <a:gdLst/>
              <a:ahLst/>
              <a:cxnLst/>
              <a:rect l="l" t="t" r="r" b="b"/>
              <a:pathLst>
                <a:path w="7779" h="5460" extrusionOk="0">
                  <a:moveTo>
                    <a:pt x="7169" y="1"/>
                  </a:moveTo>
                  <a:lnTo>
                    <a:pt x="4" y="3108"/>
                  </a:lnTo>
                  <a:cubicBezTo>
                    <a:pt x="4" y="3136"/>
                    <a:pt x="9" y="3163"/>
                    <a:pt x="16" y="3190"/>
                  </a:cubicBezTo>
                  <a:lnTo>
                    <a:pt x="137" y="3575"/>
                  </a:lnTo>
                  <a:cubicBezTo>
                    <a:pt x="154" y="3627"/>
                    <a:pt x="154" y="3682"/>
                    <a:pt x="138" y="3734"/>
                  </a:cubicBezTo>
                  <a:lnTo>
                    <a:pt x="16" y="4140"/>
                  </a:lnTo>
                  <a:cubicBezTo>
                    <a:pt x="0" y="4192"/>
                    <a:pt x="2" y="4246"/>
                    <a:pt x="17" y="4298"/>
                  </a:cubicBezTo>
                  <a:lnTo>
                    <a:pt x="140" y="4689"/>
                  </a:lnTo>
                  <a:cubicBezTo>
                    <a:pt x="154" y="4735"/>
                    <a:pt x="157" y="4785"/>
                    <a:pt x="146" y="4833"/>
                  </a:cubicBezTo>
                  <a:lnTo>
                    <a:pt x="10" y="5389"/>
                  </a:lnTo>
                  <a:cubicBezTo>
                    <a:pt x="4" y="5412"/>
                    <a:pt x="2" y="5436"/>
                    <a:pt x="3" y="5460"/>
                  </a:cubicBezTo>
                  <a:lnTo>
                    <a:pt x="7777" y="4163"/>
                  </a:lnTo>
                  <a:cubicBezTo>
                    <a:pt x="7779" y="4141"/>
                    <a:pt x="7776" y="4118"/>
                    <a:pt x="7770" y="4097"/>
                  </a:cubicBezTo>
                  <a:lnTo>
                    <a:pt x="7531" y="3097"/>
                  </a:lnTo>
                  <a:cubicBezTo>
                    <a:pt x="7521" y="3052"/>
                    <a:pt x="7521" y="3005"/>
                    <a:pt x="7534" y="2960"/>
                  </a:cubicBezTo>
                  <a:lnTo>
                    <a:pt x="7756" y="2188"/>
                  </a:lnTo>
                  <a:cubicBezTo>
                    <a:pt x="7776" y="2117"/>
                    <a:pt x="7766" y="2042"/>
                    <a:pt x="7730" y="1979"/>
                  </a:cubicBezTo>
                  <a:lnTo>
                    <a:pt x="7274" y="1188"/>
                  </a:lnTo>
                  <a:cubicBezTo>
                    <a:pt x="7253" y="1150"/>
                    <a:pt x="7241" y="1109"/>
                    <a:pt x="7238" y="1067"/>
                  </a:cubicBezTo>
                  <a:lnTo>
                    <a:pt x="7192" y="96"/>
                  </a:lnTo>
                  <a:cubicBezTo>
                    <a:pt x="7191" y="63"/>
                    <a:pt x="7182" y="31"/>
                    <a:pt x="7169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3"/>
            <p:cNvSpPr/>
            <p:nvPr/>
          </p:nvSpPr>
          <p:spPr>
            <a:xfrm>
              <a:off x="4059567" y="1526403"/>
              <a:ext cx="209302" cy="113711"/>
            </a:xfrm>
            <a:custGeom>
              <a:avLst/>
              <a:gdLst/>
              <a:ahLst/>
              <a:cxnLst/>
              <a:rect l="l" t="t" r="r" b="b"/>
              <a:pathLst>
                <a:path w="7762" h="4217" extrusionOk="0">
                  <a:moveTo>
                    <a:pt x="7166" y="1"/>
                  </a:moveTo>
                  <a:lnTo>
                    <a:pt x="1" y="3108"/>
                  </a:lnTo>
                  <a:cubicBezTo>
                    <a:pt x="0" y="3136"/>
                    <a:pt x="4" y="3164"/>
                    <a:pt x="13" y="3190"/>
                  </a:cubicBezTo>
                  <a:lnTo>
                    <a:pt x="134" y="3575"/>
                  </a:lnTo>
                  <a:cubicBezTo>
                    <a:pt x="151" y="3627"/>
                    <a:pt x="151" y="3682"/>
                    <a:pt x="135" y="3734"/>
                  </a:cubicBezTo>
                  <a:lnTo>
                    <a:pt x="13" y="4140"/>
                  </a:lnTo>
                  <a:cubicBezTo>
                    <a:pt x="6" y="4164"/>
                    <a:pt x="1" y="4190"/>
                    <a:pt x="1" y="4216"/>
                  </a:cubicBezTo>
                  <a:lnTo>
                    <a:pt x="7761" y="2084"/>
                  </a:lnTo>
                  <a:cubicBezTo>
                    <a:pt x="7757" y="2046"/>
                    <a:pt x="7745" y="2012"/>
                    <a:pt x="7727" y="1979"/>
                  </a:cubicBezTo>
                  <a:lnTo>
                    <a:pt x="7271" y="1188"/>
                  </a:lnTo>
                  <a:cubicBezTo>
                    <a:pt x="7250" y="1150"/>
                    <a:pt x="7237" y="1110"/>
                    <a:pt x="7235" y="1067"/>
                  </a:cubicBezTo>
                  <a:lnTo>
                    <a:pt x="7188" y="96"/>
                  </a:lnTo>
                  <a:cubicBezTo>
                    <a:pt x="7186" y="63"/>
                    <a:pt x="7179" y="31"/>
                    <a:pt x="7166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3"/>
            <p:cNvSpPr/>
            <p:nvPr/>
          </p:nvSpPr>
          <p:spPr>
            <a:xfrm>
              <a:off x="3989701" y="1801634"/>
              <a:ext cx="341566" cy="33949"/>
            </a:xfrm>
            <a:custGeom>
              <a:avLst/>
              <a:gdLst/>
              <a:ahLst/>
              <a:cxnLst/>
              <a:rect l="l" t="t" r="r" b="b"/>
              <a:pathLst>
                <a:path w="12667" h="1259" extrusionOk="0">
                  <a:moveTo>
                    <a:pt x="2816" y="0"/>
                  </a:moveTo>
                  <a:cubicBezTo>
                    <a:pt x="2481" y="0"/>
                    <a:pt x="2146" y="157"/>
                    <a:pt x="1935" y="469"/>
                  </a:cubicBezTo>
                  <a:cubicBezTo>
                    <a:pt x="1740" y="177"/>
                    <a:pt x="1412" y="1"/>
                    <a:pt x="1061" y="1"/>
                  </a:cubicBezTo>
                  <a:cubicBezTo>
                    <a:pt x="1059" y="1"/>
                    <a:pt x="1058" y="1"/>
                    <a:pt x="1057" y="1"/>
                  </a:cubicBezTo>
                  <a:cubicBezTo>
                    <a:pt x="473" y="1"/>
                    <a:pt x="2" y="469"/>
                    <a:pt x="2" y="1049"/>
                  </a:cubicBezTo>
                  <a:cubicBezTo>
                    <a:pt x="1" y="1119"/>
                    <a:pt x="8" y="1190"/>
                    <a:pt x="22" y="1259"/>
                  </a:cubicBezTo>
                  <a:lnTo>
                    <a:pt x="12646" y="1259"/>
                  </a:lnTo>
                  <a:cubicBezTo>
                    <a:pt x="12659" y="1190"/>
                    <a:pt x="12666" y="1119"/>
                    <a:pt x="12666" y="1049"/>
                  </a:cubicBezTo>
                  <a:cubicBezTo>
                    <a:pt x="12666" y="469"/>
                    <a:pt x="12194" y="1"/>
                    <a:pt x="11612" y="1"/>
                  </a:cubicBezTo>
                  <a:cubicBezTo>
                    <a:pt x="11610" y="1"/>
                    <a:pt x="11609" y="1"/>
                    <a:pt x="11607" y="1"/>
                  </a:cubicBezTo>
                  <a:cubicBezTo>
                    <a:pt x="11256" y="1"/>
                    <a:pt x="10928" y="177"/>
                    <a:pt x="10731" y="469"/>
                  </a:cubicBezTo>
                  <a:cubicBezTo>
                    <a:pt x="10522" y="157"/>
                    <a:pt x="10187" y="0"/>
                    <a:pt x="9852" y="0"/>
                  </a:cubicBezTo>
                  <a:cubicBezTo>
                    <a:pt x="9517" y="0"/>
                    <a:pt x="9182" y="157"/>
                    <a:pt x="8972" y="469"/>
                  </a:cubicBezTo>
                  <a:cubicBezTo>
                    <a:pt x="8762" y="157"/>
                    <a:pt x="8428" y="0"/>
                    <a:pt x="8093" y="0"/>
                  </a:cubicBezTo>
                  <a:cubicBezTo>
                    <a:pt x="7758" y="0"/>
                    <a:pt x="7423" y="157"/>
                    <a:pt x="7213" y="469"/>
                  </a:cubicBezTo>
                  <a:cubicBezTo>
                    <a:pt x="7003" y="157"/>
                    <a:pt x="6669" y="0"/>
                    <a:pt x="6334" y="0"/>
                  </a:cubicBezTo>
                  <a:cubicBezTo>
                    <a:pt x="5999" y="0"/>
                    <a:pt x="5664" y="157"/>
                    <a:pt x="5454" y="469"/>
                  </a:cubicBezTo>
                  <a:cubicBezTo>
                    <a:pt x="5244" y="157"/>
                    <a:pt x="4910" y="0"/>
                    <a:pt x="4575" y="0"/>
                  </a:cubicBezTo>
                  <a:cubicBezTo>
                    <a:pt x="4240" y="0"/>
                    <a:pt x="3906" y="157"/>
                    <a:pt x="3696" y="469"/>
                  </a:cubicBezTo>
                  <a:cubicBezTo>
                    <a:pt x="3486" y="157"/>
                    <a:pt x="3151" y="0"/>
                    <a:pt x="2816" y="0"/>
                  </a:cubicBezTo>
                  <a:close/>
                </a:path>
              </a:pathLst>
            </a:custGeom>
            <a:solidFill>
              <a:srgbClr val="9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3"/>
            <p:cNvSpPr/>
            <p:nvPr/>
          </p:nvSpPr>
          <p:spPr>
            <a:xfrm>
              <a:off x="3974708" y="1468698"/>
              <a:ext cx="368908" cy="372737"/>
            </a:xfrm>
            <a:custGeom>
              <a:avLst/>
              <a:gdLst/>
              <a:ahLst/>
              <a:cxnLst/>
              <a:rect l="l" t="t" r="r" b="b"/>
              <a:pathLst>
                <a:path w="13681" h="13823" extrusionOk="0">
                  <a:moveTo>
                    <a:pt x="6246" y="404"/>
                  </a:moveTo>
                  <a:cubicBezTo>
                    <a:pt x="6279" y="404"/>
                    <a:pt x="6305" y="430"/>
                    <a:pt x="6305" y="464"/>
                  </a:cubicBezTo>
                  <a:lnTo>
                    <a:pt x="6305" y="1665"/>
                  </a:lnTo>
                  <a:lnTo>
                    <a:pt x="5928" y="1943"/>
                  </a:lnTo>
                  <a:lnTo>
                    <a:pt x="5928" y="464"/>
                  </a:lnTo>
                  <a:cubicBezTo>
                    <a:pt x="5928" y="430"/>
                    <a:pt x="5954" y="404"/>
                    <a:pt x="5987" y="404"/>
                  </a:cubicBezTo>
                  <a:close/>
                  <a:moveTo>
                    <a:pt x="8753" y="396"/>
                  </a:moveTo>
                  <a:cubicBezTo>
                    <a:pt x="8779" y="396"/>
                    <a:pt x="8804" y="411"/>
                    <a:pt x="8815" y="436"/>
                  </a:cubicBezTo>
                  <a:lnTo>
                    <a:pt x="9122" y="1115"/>
                  </a:lnTo>
                  <a:cubicBezTo>
                    <a:pt x="9143" y="1165"/>
                    <a:pt x="9175" y="1210"/>
                    <a:pt x="9213" y="1250"/>
                  </a:cubicBezTo>
                  <a:lnTo>
                    <a:pt x="10004" y="2066"/>
                  </a:lnTo>
                  <a:lnTo>
                    <a:pt x="8641" y="2661"/>
                  </a:lnTo>
                  <a:cubicBezTo>
                    <a:pt x="8538" y="2705"/>
                    <a:pt x="8491" y="2825"/>
                    <a:pt x="8535" y="2927"/>
                  </a:cubicBezTo>
                  <a:cubicBezTo>
                    <a:pt x="8568" y="3003"/>
                    <a:pt x="8643" y="3048"/>
                    <a:pt x="8721" y="3048"/>
                  </a:cubicBezTo>
                  <a:cubicBezTo>
                    <a:pt x="8748" y="3048"/>
                    <a:pt x="8775" y="3043"/>
                    <a:pt x="8802" y="3031"/>
                  </a:cubicBezTo>
                  <a:lnTo>
                    <a:pt x="10163" y="2437"/>
                  </a:lnTo>
                  <a:lnTo>
                    <a:pt x="10202" y="3217"/>
                  </a:lnTo>
                  <a:cubicBezTo>
                    <a:pt x="10205" y="3292"/>
                    <a:pt x="10227" y="3364"/>
                    <a:pt x="10263" y="3429"/>
                  </a:cubicBezTo>
                  <a:lnTo>
                    <a:pt x="10643" y="4093"/>
                  </a:lnTo>
                  <a:lnTo>
                    <a:pt x="3509" y="6067"/>
                  </a:lnTo>
                  <a:lnTo>
                    <a:pt x="3549" y="5933"/>
                  </a:lnTo>
                  <a:cubicBezTo>
                    <a:pt x="3576" y="5842"/>
                    <a:pt x="3576" y="5745"/>
                    <a:pt x="3548" y="5655"/>
                  </a:cubicBezTo>
                  <a:lnTo>
                    <a:pt x="3458" y="5366"/>
                  </a:lnTo>
                  <a:lnTo>
                    <a:pt x="8080" y="3348"/>
                  </a:lnTo>
                  <a:cubicBezTo>
                    <a:pt x="8182" y="3303"/>
                    <a:pt x="8229" y="3184"/>
                    <a:pt x="8184" y="3081"/>
                  </a:cubicBezTo>
                  <a:cubicBezTo>
                    <a:pt x="8151" y="3006"/>
                    <a:pt x="8077" y="2960"/>
                    <a:pt x="7999" y="2960"/>
                  </a:cubicBezTo>
                  <a:cubicBezTo>
                    <a:pt x="7972" y="2960"/>
                    <a:pt x="7944" y="2966"/>
                    <a:pt x="7917" y="2978"/>
                  </a:cubicBezTo>
                  <a:lnTo>
                    <a:pt x="3523" y="4897"/>
                  </a:lnTo>
                  <a:lnTo>
                    <a:pt x="3550" y="4802"/>
                  </a:lnTo>
                  <a:cubicBezTo>
                    <a:pt x="3578" y="4708"/>
                    <a:pt x="3575" y="4609"/>
                    <a:pt x="3543" y="4518"/>
                  </a:cubicBezTo>
                  <a:lnTo>
                    <a:pt x="3467" y="4294"/>
                  </a:lnTo>
                  <a:cubicBezTo>
                    <a:pt x="3457" y="4267"/>
                    <a:pt x="3465" y="4235"/>
                    <a:pt x="3490" y="4218"/>
                  </a:cubicBezTo>
                  <a:lnTo>
                    <a:pt x="8714" y="409"/>
                  </a:lnTo>
                  <a:cubicBezTo>
                    <a:pt x="8726" y="400"/>
                    <a:pt x="8740" y="396"/>
                    <a:pt x="8753" y="396"/>
                  </a:cubicBezTo>
                  <a:close/>
                  <a:moveTo>
                    <a:pt x="10653" y="4509"/>
                  </a:moveTo>
                  <a:lnTo>
                    <a:pt x="10501" y="5045"/>
                  </a:lnTo>
                  <a:cubicBezTo>
                    <a:pt x="10479" y="5123"/>
                    <a:pt x="10478" y="5205"/>
                    <a:pt x="10496" y="5284"/>
                  </a:cubicBezTo>
                  <a:lnTo>
                    <a:pt x="10699" y="6137"/>
                  </a:lnTo>
                  <a:lnTo>
                    <a:pt x="3478" y="7352"/>
                  </a:lnTo>
                  <a:lnTo>
                    <a:pt x="3478" y="7352"/>
                  </a:lnTo>
                  <a:lnTo>
                    <a:pt x="3558" y="7020"/>
                  </a:lnTo>
                  <a:cubicBezTo>
                    <a:pt x="3578" y="6937"/>
                    <a:pt x="3575" y="6850"/>
                    <a:pt x="3549" y="6768"/>
                  </a:cubicBezTo>
                  <a:lnTo>
                    <a:pt x="3465" y="6499"/>
                  </a:lnTo>
                  <a:lnTo>
                    <a:pt x="10653" y="4509"/>
                  </a:lnTo>
                  <a:close/>
                  <a:moveTo>
                    <a:pt x="10672" y="6554"/>
                  </a:moveTo>
                  <a:lnTo>
                    <a:pt x="10499" y="7212"/>
                  </a:lnTo>
                  <a:cubicBezTo>
                    <a:pt x="10478" y="7290"/>
                    <a:pt x="10478" y="7372"/>
                    <a:pt x="10499" y="7450"/>
                  </a:cubicBezTo>
                  <a:lnTo>
                    <a:pt x="10668" y="8112"/>
                  </a:lnTo>
                  <a:cubicBezTo>
                    <a:pt x="10679" y="8154"/>
                    <a:pt x="10648" y="8195"/>
                    <a:pt x="10604" y="8197"/>
                  </a:cubicBezTo>
                  <a:lnTo>
                    <a:pt x="3584" y="8467"/>
                  </a:lnTo>
                  <a:cubicBezTo>
                    <a:pt x="3583" y="8467"/>
                    <a:pt x="3582" y="8467"/>
                    <a:pt x="3581" y="8467"/>
                  </a:cubicBezTo>
                  <a:cubicBezTo>
                    <a:pt x="3536" y="8467"/>
                    <a:pt x="3503" y="8423"/>
                    <a:pt x="3517" y="8379"/>
                  </a:cubicBezTo>
                  <a:lnTo>
                    <a:pt x="3546" y="8284"/>
                  </a:lnTo>
                  <a:cubicBezTo>
                    <a:pt x="3575" y="8192"/>
                    <a:pt x="3575" y="8094"/>
                    <a:pt x="3546" y="8001"/>
                  </a:cubicBezTo>
                  <a:lnTo>
                    <a:pt x="3471" y="7764"/>
                  </a:lnTo>
                  <a:lnTo>
                    <a:pt x="10672" y="6554"/>
                  </a:lnTo>
                  <a:close/>
                  <a:moveTo>
                    <a:pt x="6305" y="8762"/>
                  </a:moveTo>
                  <a:lnTo>
                    <a:pt x="6305" y="9421"/>
                  </a:lnTo>
                  <a:lnTo>
                    <a:pt x="5928" y="9421"/>
                  </a:lnTo>
                  <a:lnTo>
                    <a:pt x="5928" y="8778"/>
                  </a:lnTo>
                  <a:lnTo>
                    <a:pt x="6305" y="8762"/>
                  </a:lnTo>
                  <a:close/>
                  <a:moveTo>
                    <a:pt x="8818" y="8666"/>
                  </a:moveTo>
                  <a:lnTo>
                    <a:pt x="8544" y="8918"/>
                  </a:lnTo>
                  <a:cubicBezTo>
                    <a:pt x="8195" y="9242"/>
                    <a:pt x="7736" y="9421"/>
                    <a:pt x="7260" y="9421"/>
                  </a:cubicBezTo>
                  <a:lnTo>
                    <a:pt x="6710" y="9421"/>
                  </a:lnTo>
                  <a:lnTo>
                    <a:pt x="6710" y="8746"/>
                  </a:lnTo>
                  <a:lnTo>
                    <a:pt x="8818" y="8666"/>
                  </a:lnTo>
                  <a:close/>
                  <a:moveTo>
                    <a:pt x="12624" y="6693"/>
                  </a:moveTo>
                  <a:lnTo>
                    <a:pt x="12616" y="7049"/>
                  </a:lnTo>
                  <a:cubicBezTo>
                    <a:pt x="12611" y="7272"/>
                    <a:pt x="12483" y="7476"/>
                    <a:pt x="12284" y="7575"/>
                  </a:cubicBezTo>
                  <a:cubicBezTo>
                    <a:pt x="12179" y="7625"/>
                    <a:pt x="12098" y="7715"/>
                    <a:pt x="12055" y="7823"/>
                  </a:cubicBezTo>
                  <a:lnTo>
                    <a:pt x="10806" y="10985"/>
                  </a:lnTo>
                  <a:lnTo>
                    <a:pt x="10796" y="11013"/>
                  </a:lnTo>
                  <a:lnTo>
                    <a:pt x="3781" y="11013"/>
                  </a:lnTo>
                  <a:cubicBezTo>
                    <a:pt x="3677" y="11013"/>
                    <a:pt x="3586" y="11093"/>
                    <a:pt x="3584" y="11197"/>
                  </a:cubicBezTo>
                  <a:cubicBezTo>
                    <a:pt x="3581" y="11304"/>
                    <a:pt x="3666" y="11392"/>
                    <a:pt x="3772" y="11392"/>
                  </a:cubicBezTo>
                  <a:lnTo>
                    <a:pt x="10613" y="11392"/>
                  </a:lnTo>
                  <a:cubicBezTo>
                    <a:pt x="10613" y="11392"/>
                    <a:pt x="10296" y="11971"/>
                    <a:pt x="10073" y="12191"/>
                  </a:cubicBezTo>
                  <a:cubicBezTo>
                    <a:pt x="10068" y="12195"/>
                    <a:pt x="10064" y="12200"/>
                    <a:pt x="10060" y="12206"/>
                  </a:cubicBezTo>
                  <a:cubicBezTo>
                    <a:pt x="9870" y="12263"/>
                    <a:pt x="9697" y="12367"/>
                    <a:pt x="9555" y="12507"/>
                  </a:cubicBezTo>
                  <a:lnTo>
                    <a:pt x="9555" y="12505"/>
                  </a:lnTo>
                  <a:cubicBezTo>
                    <a:pt x="9313" y="12268"/>
                    <a:pt x="8997" y="12150"/>
                    <a:pt x="8682" y="12150"/>
                  </a:cubicBezTo>
                  <a:cubicBezTo>
                    <a:pt x="8366" y="12150"/>
                    <a:pt x="8051" y="12268"/>
                    <a:pt x="7808" y="12505"/>
                  </a:cubicBezTo>
                  <a:cubicBezTo>
                    <a:pt x="7565" y="12268"/>
                    <a:pt x="7250" y="12150"/>
                    <a:pt x="6935" y="12150"/>
                  </a:cubicBezTo>
                  <a:cubicBezTo>
                    <a:pt x="6620" y="12150"/>
                    <a:pt x="6304" y="12268"/>
                    <a:pt x="6062" y="12505"/>
                  </a:cubicBezTo>
                  <a:cubicBezTo>
                    <a:pt x="5819" y="12268"/>
                    <a:pt x="5503" y="12150"/>
                    <a:pt x="5188" y="12150"/>
                  </a:cubicBezTo>
                  <a:cubicBezTo>
                    <a:pt x="4872" y="12150"/>
                    <a:pt x="4557" y="12268"/>
                    <a:pt x="4314" y="12505"/>
                  </a:cubicBezTo>
                  <a:cubicBezTo>
                    <a:pt x="4071" y="12268"/>
                    <a:pt x="3756" y="12150"/>
                    <a:pt x="3441" y="12150"/>
                  </a:cubicBezTo>
                  <a:cubicBezTo>
                    <a:pt x="3126" y="12150"/>
                    <a:pt x="2811" y="12268"/>
                    <a:pt x="2568" y="12505"/>
                  </a:cubicBezTo>
                  <a:cubicBezTo>
                    <a:pt x="2391" y="12332"/>
                    <a:pt x="2166" y="12216"/>
                    <a:pt x="1924" y="12171"/>
                  </a:cubicBezTo>
                  <a:cubicBezTo>
                    <a:pt x="1918" y="12164"/>
                    <a:pt x="1911" y="12158"/>
                    <a:pt x="1904" y="12152"/>
                  </a:cubicBezTo>
                  <a:cubicBezTo>
                    <a:pt x="1647" y="11939"/>
                    <a:pt x="1261" y="11417"/>
                    <a:pt x="1261" y="11417"/>
                  </a:cubicBezTo>
                  <a:lnTo>
                    <a:pt x="3014" y="11417"/>
                  </a:lnTo>
                  <a:cubicBezTo>
                    <a:pt x="3016" y="11418"/>
                    <a:pt x="3017" y="11418"/>
                    <a:pt x="3018" y="11418"/>
                  </a:cubicBezTo>
                  <a:cubicBezTo>
                    <a:pt x="3100" y="11418"/>
                    <a:pt x="3175" y="11367"/>
                    <a:pt x="3209" y="11292"/>
                  </a:cubicBezTo>
                  <a:cubicBezTo>
                    <a:pt x="3272" y="11148"/>
                    <a:pt x="3167" y="10985"/>
                    <a:pt x="3010" y="10985"/>
                  </a:cubicBezTo>
                  <a:lnTo>
                    <a:pt x="1061" y="10985"/>
                  </a:lnTo>
                  <a:cubicBezTo>
                    <a:pt x="1039" y="10933"/>
                    <a:pt x="1019" y="10880"/>
                    <a:pt x="1000" y="10825"/>
                  </a:cubicBezTo>
                  <a:lnTo>
                    <a:pt x="437" y="9168"/>
                  </a:lnTo>
                  <a:cubicBezTo>
                    <a:pt x="431" y="9150"/>
                    <a:pt x="434" y="9130"/>
                    <a:pt x="447" y="9114"/>
                  </a:cubicBezTo>
                  <a:lnTo>
                    <a:pt x="1091" y="8282"/>
                  </a:lnTo>
                  <a:cubicBezTo>
                    <a:pt x="1101" y="8268"/>
                    <a:pt x="1118" y="8259"/>
                    <a:pt x="1137" y="8259"/>
                  </a:cubicBezTo>
                  <a:lnTo>
                    <a:pt x="1652" y="8259"/>
                  </a:lnTo>
                  <a:cubicBezTo>
                    <a:pt x="1670" y="8259"/>
                    <a:pt x="1686" y="8267"/>
                    <a:pt x="1698" y="8281"/>
                  </a:cubicBezTo>
                  <a:lnTo>
                    <a:pt x="2298" y="9001"/>
                  </a:lnTo>
                  <a:cubicBezTo>
                    <a:pt x="2731" y="9522"/>
                    <a:pt x="3373" y="9824"/>
                    <a:pt x="4051" y="9824"/>
                  </a:cubicBezTo>
                  <a:cubicBezTo>
                    <a:pt x="4053" y="9824"/>
                    <a:pt x="4055" y="9824"/>
                    <a:pt x="4056" y="9824"/>
                  </a:cubicBezTo>
                  <a:lnTo>
                    <a:pt x="7273" y="9824"/>
                  </a:lnTo>
                  <a:cubicBezTo>
                    <a:pt x="7275" y="9824"/>
                    <a:pt x="7277" y="9824"/>
                    <a:pt x="7279" y="9824"/>
                  </a:cubicBezTo>
                  <a:cubicBezTo>
                    <a:pt x="7855" y="9824"/>
                    <a:pt x="8410" y="9605"/>
                    <a:pt x="8832" y="9215"/>
                  </a:cubicBezTo>
                  <a:lnTo>
                    <a:pt x="9449" y="8646"/>
                  </a:lnTo>
                  <a:lnTo>
                    <a:pt x="10616" y="8602"/>
                  </a:lnTo>
                  <a:cubicBezTo>
                    <a:pt x="10915" y="8589"/>
                    <a:pt x="11129" y="8304"/>
                    <a:pt x="11054" y="8014"/>
                  </a:cubicBezTo>
                  <a:lnTo>
                    <a:pt x="10885" y="7355"/>
                  </a:lnTo>
                  <a:cubicBezTo>
                    <a:pt x="10882" y="7345"/>
                    <a:pt x="10882" y="7333"/>
                    <a:pt x="10885" y="7321"/>
                  </a:cubicBezTo>
                  <a:lnTo>
                    <a:pt x="11548" y="6709"/>
                  </a:lnTo>
                  <a:cubicBezTo>
                    <a:pt x="11558" y="6699"/>
                    <a:pt x="11572" y="6693"/>
                    <a:pt x="11588" y="6693"/>
                  </a:cubicBezTo>
                  <a:close/>
                  <a:moveTo>
                    <a:pt x="8741" y="1"/>
                  </a:moveTo>
                  <a:cubicBezTo>
                    <a:pt x="8645" y="1"/>
                    <a:pt x="8548" y="30"/>
                    <a:pt x="8463" y="92"/>
                  </a:cubicBezTo>
                  <a:lnTo>
                    <a:pt x="6711" y="1371"/>
                  </a:lnTo>
                  <a:lnTo>
                    <a:pt x="6711" y="465"/>
                  </a:lnTo>
                  <a:cubicBezTo>
                    <a:pt x="6711" y="209"/>
                    <a:pt x="6502" y="1"/>
                    <a:pt x="6246" y="1"/>
                  </a:cubicBezTo>
                  <a:lnTo>
                    <a:pt x="5988" y="1"/>
                  </a:lnTo>
                  <a:cubicBezTo>
                    <a:pt x="5730" y="1"/>
                    <a:pt x="5523" y="209"/>
                    <a:pt x="5523" y="465"/>
                  </a:cubicBezTo>
                  <a:lnTo>
                    <a:pt x="5523" y="2231"/>
                  </a:lnTo>
                  <a:lnTo>
                    <a:pt x="3252" y="3891"/>
                  </a:lnTo>
                  <a:cubicBezTo>
                    <a:pt x="3084" y="4014"/>
                    <a:pt x="3014" y="4231"/>
                    <a:pt x="3084" y="4427"/>
                  </a:cubicBezTo>
                  <a:lnTo>
                    <a:pt x="3160" y="4649"/>
                  </a:lnTo>
                  <a:cubicBezTo>
                    <a:pt x="3164" y="4663"/>
                    <a:pt x="3164" y="4678"/>
                    <a:pt x="3161" y="4691"/>
                  </a:cubicBezTo>
                  <a:lnTo>
                    <a:pt x="3038" y="5120"/>
                  </a:lnTo>
                  <a:cubicBezTo>
                    <a:pt x="3012" y="5209"/>
                    <a:pt x="3013" y="5304"/>
                    <a:pt x="3040" y="5392"/>
                  </a:cubicBezTo>
                  <a:lnTo>
                    <a:pt x="3161" y="5777"/>
                  </a:lnTo>
                  <a:cubicBezTo>
                    <a:pt x="3164" y="5790"/>
                    <a:pt x="3164" y="5803"/>
                    <a:pt x="3161" y="5816"/>
                  </a:cubicBezTo>
                  <a:lnTo>
                    <a:pt x="3039" y="6224"/>
                  </a:lnTo>
                  <a:cubicBezTo>
                    <a:pt x="3012" y="6313"/>
                    <a:pt x="3013" y="6409"/>
                    <a:pt x="3040" y="6500"/>
                  </a:cubicBezTo>
                  <a:lnTo>
                    <a:pt x="3163" y="6891"/>
                  </a:lnTo>
                  <a:cubicBezTo>
                    <a:pt x="3167" y="6902"/>
                    <a:pt x="3167" y="6914"/>
                    <a:pt x="3164" y="6927"/>
                  </a:cubicBezTo>
                  <a:lnTo>
                    <a:pt x="3030" y="7483"/>
                  </a:lnTo>
                  <a:cubicBezTo>
                    <a:pt x="3010" y="7566"/>
                    <a:pt x="3013" y="7653"/>
                    <a:pt x="3039" y="7735"/>
                  </a:cubicBezTo>
                  <a:lnTo>
                    <a:pt x="3160" y="8124"/>
                  </a:lnTo>
                  <a:cubicBezTo>
                    <a:pt x="3164" y="8137"/>
                    <a:pt x="3164" y="8151"/>
                    <a:pt x="3160" y="8164"/>
                  </a:cubicBezTo>
                  <a:lnTo>
                    <a:pt x="3131" y="8258"/>
                  </a:lnTo>
                  <a:cubicBezTo>
                    <a:pt x="3035" y="8563"/>
                    <a:pt x="3262" y="8873"/>
                    <a:pt x="3582" y="8873"/>
                  </a:cubicBezTo>
                  <a:lnTo>
                    <a:pt x="3599" y="8873"/>
                  </a:lnTo>
                  <a:lnTo>
                    <a:pt x="5550" y="8798"/>
                  </a:lnTo>
                  <a:lnTo>
                    <a:pt x="5550" y="9422"/>
                  </a:lnTo>
                  <a:lnTo>
                    <a:pt x="4060" y="9422"/>
                  </a:lnTo>
                  <a:cubicBezTo>
                    <a:pt x="4056" y="9422"/>
                    <a:pt x="4051" y="9422"/>
                    <a:pt x="4046" y="9422"/>
                  </a:cubicBezTo>
                  <a:cubicBezTo>
                    <a:pt x="3489" y="9422"/>
                    <a:pt x="2961" y="9173"/>
                    <a:pt x="2607" y="8745"/>
                  </a:cubicBezTo>
                  <a:lnTo>
                    <a:pt x="2003" y="8022"/>
                  </a:lnTo>
                  <a:cubicBezTo>
                    <a:pt x="1915" y="7915"/>
                    <a:pt x="1647" y="7856"/>
                    <a:pt x="1647" y="7856"/>
                  </a:cubicBezTo>
                  <a:lnTo>
                    <a:pt x="1139" y="7856"/>
                  </a:lnTo>
                  <a:cubicBezTo>
                    <a:pt x="995" y="7856"/>
                    <a:pt x="859" y="7924"/>
                    <a:pt x="771" y="8036"/>
                  </a:cubicBezTo>
                  <a:lnTo>
                    <a:pt x="123" y="8872"/>
                  </a:lnTo>
                  <a:cubicBezTo>
                    <a:pt x="28" y="8996"/>
                    <a:pt x="0" y="9158"/>
                    <a:pt x="51" y="9307"/>
                  </a:cubicBezTo>
                  <a:lnTo>
                    <a:pt x="617" y="10974"/>
                  </a:lnTo>
                  <a:cubicBezTo>
                    <a:pt x="773" y="11432"/>
                    <a:pt x="1028" y="11853"/>
                    <a:pt x="1362" y="12204"/>
                  </a:cubicBezTo>
                  <a:cubicBezTo>
                    <a:pt x="728" y="12380"/>
                    <a:pt x="339" y="13017"/>
                    <a:pt x="470" y="13661"/>
                  </a:cubicBezTo>
                  <a:cubicBezTo>
                    <a:pt x="490" y="13756"/>
                    <a:pt x="572" y="13822"/>
                    <a:pt x="669" y="13822"/>
                  </a:cubicBezTo>
                  <a:lnTo>
                    <a:pt x="9857" y="13822"/>
                  </a:lnTo>
                  <a:cubicBezTo>
                    <a:pt x="9858" y="13822"/>
                    <a:pt x="9859" y="13822"/>
                    <a:pt x="9860" y="13822"/>
                  </a:cubicBezTo>
                  <a:cubicBezTo>
                    <a:pt x="9963" y="13822"/>
                    <a:pt x="10051" y="13748"/>
                    <a:pt x="10065" y="13645"/>
                  </a:cubicBezTo>
                  <a:cubicBezTo>
                    <a:pt x="10081" y="13524"/>
                    <a:pt x="9986" y="13417"/>
                    <a:pt x="9865" y="13417"/>
                  </a:cubicBezTo>
                  <a:lnTo>
                    <a:pt x="852" y="13417"/>
                  </a:lnTo>
                  <a:lnTo>
                    <a:pt x="852" y="13410"/>
                  </a:lnTo>
                  <a:cubicBezTo>
                    <a:pt x="852" y="13037"/>
                    <a:pt x="1095" y="12708"/>
                    <a:pt x="1453" y="12600"/>
                  </a:cubicBezTo>
                  <a:cubicBezTo>
                    <a:pt x="1534" y="12576"/>
                    <a:pt x="1616" y="12564"/>
                    <a:pt x="1697" y="12564"/>
                  </a:cubicBezTo>
                  <a:cubicBezTo>
                    <a:pt x="1975" y="12564"/>
                    <a:pt x="2241" y="12701"/>
                    <a:pt x="2401" y="12940"/>
                  </a:cubicBezTo>
                  <a:cubicBezTo>
                    <a:pt x="2441" y="13002"/>
                    <a:pt x="2506" y="13033"/>
                    <a:pt x="2571" y="13033"/>
                  </a:cubicBezTo>
                  <a:cubicBezTo>
                    <a:pt x="2635" y="13033"/>
                    <a:pt x="2699" y="13003"/>
                    <a:pt x="2739" y="12943"/>
                  </a:cubicBezTo>
                  <a:cubicBezTo>
                    <a:pt x="2907" y="12691"/>
                    <a:pt x="3176" y="12564"/>
                    <a:pt x="3445" y="12564"/>
                  </a:cubicBezTo>
                  <a:cubicBezTo>
                    <a:pt x="3713" y="12564"/>
                    <a:pt x="3980" y="12689"/>
                    <a:pt x="4147" y="12940"/>
                  </a:cubicBezTo>
                  <a:cubicBezTo>
                    <a:pt x="4187" y="13002"/>
                    <a:pt x="4252" y="13033"/>
                    <a:pt x="4317" y="13033"/>
                  </a:cubicBezTo>
                  <a:cubicBezTo>
                    <a:pt x="4381" y="13033"/>
                    <a:pt x="4445" y="13003"/>
                    <a:pt x="4485" y="12943"/>
                  </a:cubicBezTo>
                  <a:cubicBezTo>
                    <a:pt x="4653" y="12691"/>
                    <a:pt x="4922" y="12564"/>
                    <a:pt x="5191" y="12564"/>
                  </a:cubicBezTo>
                  <a:cubicBezTo>
                    <a:pt x="5459" y="12564"/>
                    <a:pt x="5726" y="12689"/>
                    <a:pt x="5893" y="12940"/>
                  </a:cubicBezTo>
                  <a:cubicBezTo>
                    <a:pt x="5933" y="13002"/>
                    <a:pt x="5998" y="13033"/>
                    <a:pt x="6064" y="13033"/>
                  </a:cubicBezTo>
                  <a:cubicBezTo>
                    <a:pt x="6128" y="13033"/>
                    <a:pt x="6192" y="13003"/>
                    <a:pt x="6232" y="12943"/>
                  </a:cubicBezTo>
                  <a:cubicBezTo>
                    <a:pt x="6399" y="12691"/>
                    <a:pt x="6668" y="12564"/>
                    <a:pt x="6937" y="12564"/>
                  </a:cubicBezTo>
                  <a:cubicBezTo>
                    <a:pt x="7205" y="12564"/>
                    <a:pt x="7472" y="12689"/>
                    <a:pt x="7639" y="12940"/>
                  </a:cubicBezTo>
                  <a:cubicBezTo>
                    <a:pt x="7679" y="13002"/>
                    <a:pt x="7744" y="13033"/>
                    <a:pt x="7810" y="13033"/>
                  </a:cubicBezTo>
                  <a:cubicBezTo>
                    <a:pt x="7874" y="13033"/>
                    <a:pt x="7938" y="13003"/>
                    <a:pt x="7978" y="12943"/>
                  </a:cubicBezTo>
                  <a:cubicBezTo>
                    <a:pt x="8145" y="12691"/>
                    <a:pt x="8414" y="12564"/>
                    <a:pt x="8683" y="12564"/>
                  </a:cubicBezTo>
                  <a:cubicBezTo>
                    <a:pt x="8951" y="12564"/>
                    <a:pt x="9219" y="12689"/>
                    <a:pt x="9385" y="12940"/>
                  </a:cubicBezTo>
                  <a:cubicBezTo>
                    <a:pt x="9425" y="13002"/>
                    <a:pt x="9491" y="13033"/>
                    <a:pt x="9556" y="13033"/>
                  </a:cubicBezTo>
                  <a:cubicBezTo>
                    <a:pt x="9620" y="13033"/>
                    <a:pt x="9684" y="13003"/>
                    <a:pt x="9724" y="12943"/>
                  </a:cubicBezTo>
                  <a:cubicBezTo>
                    <a:pt x="9891" y="12691"/>
                    <a:pt x="10161" y="12564"/>
                    <a:pt x="10430" y="12564"/>
                  </a:cubicBezTo>
                  <a:cubicBezTo>
                    <a:pt x="10697" y="12564"/>
                    <a:pt x="10965" y="12689"/>
                    <a:pt x="11132" y="12940"/>
                  </a:cubicBezTo>
                  <a:cubicBezTo>
                    <a:pt x="11172" y="13002"/>
                    <a:pt x="11237" y="13033"/>
                    <a:pt x="11303" y="13033"/>
                  </a:cubicBezTo>
                  <a:cubicBezTo>
                    <a:pt x="11367" y="13033"/>
                    <a:pt x="11431" y="13003"/>
                    <a:pt x="11470" y="12943"/>
                  </a:cubicBezTo>
                  <a:cubicBezTo>
                    <a:pt x="11630" y="12702"/>
                    <a:pt x="11897" y="12564"/>
                    <a:pt x="12176" y="12564"/>
                  </a:cubicBezTo>
                  <a:cubicBezTo>
                    <a:pt x="12257" y="12564"/>
                    <a:pt x="12339" y="12576"/>
                    <a:pt x="12420" y="12600"/>
                  </a:cubicBezTo>
                  <a:cubicBezTo>
                    <a:pt x="12777" y="12708"/>
                    <a:pt x="13020" y="13037"/>
                    <a:pt x="13020" y="13410"/>
                  </a:cubicBezTo>
                  <a:lnTo>
                    <a:pt x="13020" y="13417"/>
                  </a:lnTo>
                  <a:lnTo>
                    <a:pt x="10668" y="13417"/>
                  </a:lnTo>
                  <a:cubicBezTo>
                    <a:pt x="10667" y="13417"/>
                    <a:pt x="10666" y="13417"/>
                    <a:pt x="10665" y="13417"/>
                  </a:cubicBezTo>
                  <a:cubicBezTo>
                    <a:pt x="10562" y="13417"/>
                    <a:pt x="10474" y="13493"/>
                    <a:pt x="10459" y="13594"/>
                  </a:cubicBezTo>
                  <a:cubicBezTo>
                    <a:pt x="10444" y="13715"/>
                    <a:pt x="10538" y="13822"/>
                    <a:pt x="10660" y="13822"/>
                  </a:cubicBezTo>
                  <a:lnTo>
                    <a:pt x="13201" y="13822"/>
                  </a:lnTo>
                  <a:cubicBezTo>
                    <a:pt x="13297" y="13822"/>
                    <a:pt x="13379" y="13756"/>
                    <a:pt x="13399" y="13661"/>
                  </a:cubicBezTo>
                  <a:cubicBezTo>
                    <a:pt x="13509" y="13123"/>
                    <a:pt x="13255" y="12576"/>
                    <a:pt x="12774" y="12312"/>
                  </a:cubicBezTo>
                  <a:cubicBezTo>
                    <a:pt x="12586" y="12210"/>
                    <a:pt x="12380" y="12160"/>
                    <a:pt x="12176" y="12160"/>
                  </a:cubicBezTo>
                  <a:cubicBezTo>
                    <a:pt x="11857" y="12160"/>
                    <a:pt x="11541" y="12282"/>
                    <a:pt x="11302" y="12515"/>
                  </a:cubicBezTo>
                  <a:cubicBezTo>
                    <a:pt x="11116" y="12334"/>
                    <a:pt x="10879" y="12216"/>
                    <a:pt x="10624" y="12175"/>
                  </a:cubicBezTo>
                  <a:cubicBezTo>
                    <a:pt x="10894" y="11808"/>
                    <a:pt x="11083" y="11384"/>
                    <a:pt x="11183" y="11128"/>
                  </a:cubicBezTo>
                  <a:lnTo>
                    <a:pt x="12431" y="7970"/>
                  </a:lnTo>
                  <a:cubicBezTo>
                    <a:pt x="12435" y="7955"/>
                    <a:pt x="12446" y="7945"/>
                    <a:pt x="12460" y="7938"/>
                  </a:cubicBezTo>
                  <a:cubicBezTo>
                    <a:pt x="12794" y="7771"/>
                    <a:pt x="13009" y="7434"/>
                    <a:pt x="13018" y="7059"/>
                  </a:cubicBezTo>
                  <a:lnTo>
                    <a:pt x="13031" y="6568"/>
                  </a:lnTo>
                  <a:lnTo>
                    <a:pt x="13602" y="5977"/>
                  </a:lnTo>
                  <a:cubicBezTo>
                    <a:pt x="13680" y="5898"/>
                    <a:pt x="13679" y="5770"/>
                    <a:pt x="13598" y="5692"/>
                  </a:cubicBezTo>
                  <a:cubicBezTo>
                    <a:pt x="13559" y="5654"/>
                    <a:pt x="13509" y="5635"/>
                    <a:pt x="13458" y="5635"/>
                  </a:cubicBezTo>
                  <a:cubicBezTo>
                    <a:pt x="13405" y="5635"/>
                    <a:pt x="13353" y="5655"/>
                    <a:pt x="13313" y="5696"/>
                  </a:cubicBezTo>
                  <a:lnTo>
                    <a:pt x="12737" y="6290"/>
                  </a:lnTo>
                  <a:lnTo>
                    <a:pt x="11577" y="6290"/>
                  </a:lnTo>
                  <a:cubicBezTo>
                    <a:pt x="11459" y="6290"/>
                    <a:pt x="11346" y="6335"/>
                    <a:pt x="11261" y="6414"/>
                  </a:cubicBezTo>
                  <a:lnTo>
                    <a:pt x="11062" y="6598"/>
                  </a:lnTo>
                  <a:lnTo>
                    <a:pt x="11107" y="6428"/>
                  </a:lnTo>
                  <a:cubicBezTo>
                    <a:pt x="11126" y="6353"/>
                    <a:pt x="11127" y="6274"/>
                    <a:pt x="11110" y="6199"/>
                  </a:cubicBezTo>
                  <a:lnTo>
                    <a:pt x="10872" y="5199"/>
                  </a:lnTo>
                  <a:cubicBezTo>
                    <a:pt x="10869" y="5188"/>
                    <a:pt x="10869" y="5176"/>
                    <a:pt x="10872" y="5165"/>
                  </a:cubicBezTo>
                  <a:lnTo>
                    <a:pt x="11091" y="4392"/>
                  </a:lnTo>
                  <a:cubicBezTo>
                    <a:pt x="11126" y="4270"/>
                    <a:pt x="11110" y="4139"/>
                    <a:pt x="11047" y="4028"/>
                  </a:cubicBezTo>
                  <a:lnTo>
                    <a:pt x="10597" y="3237"/>
                  </a:lnTo>
                  <a:cubicBezTo>
                    <a:pt x="10591" y="3227"/>
                    <a:pt x="10588" y="3217"/>
                    <a:pt x="10588" y="3207"/>
                  </a:cubicBezTo>
                  <a:lnTo>
                    <a:pt x="10541" y="2236"/>
                  </a:lnTo>
                  <a:cubicBezTo>
                    <a:pt x="10535" y="2120"/>
                    <a:pt x="10489" y="2011"/>
                    <a:pt x="10408" y="1929"/>
                  </a:cubicBezTo>
                  <a:lnTo>
                    <a:pt x="9489" y="976"/>
                  </a:lnTo>
                  <a:cubicBezTo>
                    <a:pt x="9483" y="971"/>
                    <a:pt x="9479" y="965"/>
                    <a:pt x="9476" y="958"/>
                  </a:cubicBezTo>
                  <a:lnTo>
                    <a:pt x="9171" y="279"/>
                  </a:lnTo>
                  <a:cubicBezTo>
                    <a:pt x="9091" y="101"/>
                    <a:pt x="8918" y="1"/>
                    <a:pt x="8741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53"/>
          <p:cNvGrpSpPr/>
          <p:nvPr/>
        </p:nvGrpSpPr>
        <p:grpSpPr>
          <a:xfrm>
            <a:off x="-56482" y="4025571"/>
            <a:ext cx="516167" cy="498906"/>
            <a:chOff x="5600563" y="2666914"/>
            <a:chExt cx="372764" cy="372791"/>
          </a:xfrm>
        </p:grpSpPr>
        <p:sp>
          <p:nvSpPr>
            <p:cNvPr id="604" name="Google Shape;604;p53"/>
            <p:cNvSpPr/>
            <p:nvPr/>
          </p:nvSpPr>
          <p:spPr>
            <a:xfrm>
              <a:off x="5608841" y="2669907"/>
              <a:ext cx="356154" cy="249966"/>
            </a:xfrm>
            <a:custGeom>
              <a:avLst/>
              <a:gdLst/>
              <a:ahLst/>
              <a:cxnLst/>
              <a:rect l="l" t="t" r="r" b="b"/>
              <a:pathLst>
                <a:path w="13208" h="9270" extrusionOk="0">
                  <a:moveTo>
                    <a:pt x="6605" y="0"/>
                  </a:moveTo>
                  <a:cubicBezTo>
                    <a:pt x="2957" y="0"/>
                    <a:pt x="0" y="3046"/>
                    <a:pt x="0" y="6803"/>
                  </a:cubicBezTo>
                  <a:cubicBezTo>
                    <a:pt x="0" y="6865"/>
                    <a:pt x="39" y="6922"/>
                    <a:pt x="98" y="6945"/>
                  </a:cubicBezTo>
                  <a:lnTo>
                    <a:pt x="6432" y="9240"/>
                  </a:lnTo>
                  <a:cubicBezTo>
                    <a:pt x="6487" y="9260"/>
                    <a:pt x="6545" y="9270"/>
                    <a:pt x="6603" y="9270"/>
                  </a:cubicBezTo>
                  <a:cubicBezTo>
                    <a:pt x="6661" y="9270"/>
                    <a:pt x="6719" y="9260"/>
                    <a:pt x="6775" y="9240"/>
                  </a:cubicBezTo>
                  <a:lnTo>
                    <a:pt x="13110" y="6945"/>
                  </a:lnTo>
                  <a:cubicBezTo>
                    <a:pt x="13169" y="6923"/>
                    <a:pt x="13208" y="6865"/>
                    <a:pt x="13208" y="6803"/>
                  </a:cubicBezTo>
                  <a:cubicBezTo>
                    <a:pt x="13208" y="3046"/>
                    <a:pt x="10251" y="0"/>
                    <a:pt x="6605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3"/>
            <p:cNvSpPr/>
            <p:nvPr/>
          </p:nvSpPr>
          <p:spPr>
            <a:xfrm>
              <a:off x="5786972" y="2695929"/>
              <a:ext cx="178347" cy="223944"/>
            </a:xfrm>
            <a:custGeom>
              <a:avLst/>
              <a:gdLst/>
              <a:ahLst/>
              <a:cxnLst/>
              <a:rect l="l" t="t" r="r" b="b"/>
              <a:pathLst>
                <a:path w="6614" h="8305" extrusionOk="0">
                  <a:moveTo>
                    <a:pt x="3400" y="1"/>
                  </a:moveTo>
                  <a:cubicBezTo>
                    <a:pt x="4534" y="911"/>
                    <a:pt x="5348" y="2162"/>
                    <a:pt x="5723" y="3568"/>
                  </a:cubicBezTo>
                  <a:cubicBezTo>
                    <a:pt x="5726" y="3579"/>
                    <a:pt x="5730" y="3592"/>
                    <a:pt x="5733" y="3604"/>
                  </a:cubicBezTo>
                  <a:cubicBezTo>
                    <a:pt x="5987" y="4625"/>
                    <a:pt x="5429" y="5676"/>
                    <a:pt x="4464" y="6026"/>
                  </a:cubicBezTo>
                  <a:lnTo>
                    <a:pt x="0" y="7642"/>
                  </a:lnTo>
                  <a:lnTo>
                    <a:pt x="0" y="8305"/>
                  </a:lnTo>
                  <a:cubicBezTo>
                    <a:pt x="62" y="8305"/>
                    <a:pt x="123" y="8295"/>
                    <a:pt x="180" y="8275"/>
                  </a:cubicBezTo>
                  <a:lnTo>
                    <a:pt x="6517" y="5980"/>
                  </a:lnTo>
                  <a:cubicBezTo>
                    <a:pt x="6574" y="5957"/>
                    <a:pt x="6613" y="5900"/>
                    <a:pt x="6613" y="5838"/>
                  </a:cubicBezTo>
                  <a:cubicBezTo>
                    <a:pt x="6613" y="3359"/>
                    <a:pt x="5325" y="1188"/>
                    <a:pt x="3400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3"/>
            <p:cNvSpPr/>
            <p:nvPr/>
          </p:nvSpPr>
          <p:spPr>
            <a:xfrm>
              <a:off x="5762542" y="2899191"/>
              <a:ext cx="48699" cy="137602"/>
            </a:xfrm>
            <a:custGeom>
              <a:avLst/>
              <a:gdLst/>
              <a:ahLst/>
              <a:cxnLst/>
              <a:rect l="l" t="t" r="r" b="b"/>
              <a:pathLst>
                <a:path w="1806" h="5103" extrusionOk="0">
                  <a:moveTo>
                    <a:pt x="903" y="0"/>
                  </a:moveTo>
                  <a:cubicBezTo>
                    <a:pt x="405" y="0"/>
                    <a:pt x="0" y="417"/>
                    <a:pt x="0" y="931"/>
                  </a:cubicBezTo>
                  <a:cubicBezTo>
                    <a:pt x="0" y="1444"/>
                    <a:pt x="405" y="1860"/>
                    <a:pt x="903" y="1860"/>
                  </a:cubicBezTo>
                  <a:cubicBezTo>
                    <a:pt x="1402" y="1860"/>
                    <a:pt x="1805" y="1444"/>
                    <a:pt x="1805" y="931"/>
                  </a:cubicBezTo>
                  <a:cubicBezTo>
                    <a:pt x="1805" y="417"/>
                    <a:pt x="1402" y="0"/>
                    <a:pt x="903" y="0"/>
                  </a:cubicBezTo>
                  <a:close/>
                  <a:moveTo>
                    <a:pt x="902" y="2924"/>
                  </a:moveTo>
                  <a:cubicBezTo>
                    <a:pt x="891" y="2924"/>
                    <a:pt x="881" y="2924"/>
                    <a:pt x="870" y="2925"/>
                  </a:cubicBezTo>
                  <a:cubicBezTo>
                    <a:pt x="729" y="2940"/>
                    <a:pt x="615" y="3050"/>
                    <a:pt x="582" y="3192"/>
                  </a:cubicBezTo>
                  <a:lnTo>
                    <a:pt x="202" y="4798"/>
                  </a:lnTo>
                  <a:cubicBezTo>
                    <a:pt x="187" y="4859"/>
                    <a:pt x="215" y="4921"/>
                    <a:pt x="269" y="4949"/>
                  </a:cubicBezTo>
                  <a:cubicBezTo>
                    <a:pt x="468" y="5052"/>
                    <a:pt x="686" y="5103"/>
                    <a:pt x="903" y="5103"/>
                  </a:cubicBezTo>
                  <a:cubicBezTo>
                    <a:pt x="1121" y="5103"/>
                    <a:pt x="1338" y="5052"/>
                    <a:pt x="1537" y="4949"/>
                  </a:cubicBezTo>
                  <a:cubicBezTo>
                    <a:pt x="1591" y="4921"/>
                    <a:pt x="1619" y="4859"/>
                    <a:pt x="1605" y="4798"/>
                  </a:cubicBezTo>
                  <a:lnTo>
                    <a:pt x="1223" y="3182"/>
                  </a:lnTo>
                  <a:cubicBezTo>
                    <a:pt x="1189" y="3031"/>
                    <a:pt x="1055" y="2924"/>
                    <a:pt x="902" y="2924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3"/>
            <p:cNvSpPr/>
            <p:nvPr/>
          </p:nvSpPr>
          <p:spPr>
            <a:xfrm>
              <a:off x="5707641" y="2824444"/>
              <a:ext cx="158527" cy="80706"/>
            </a:xfrm>
            <a:custGeom>
              <a:avLst/>
              <a:gdLst/>
              <a:ahLst/>
              <a:cxnLst/>
              <a:rect l="l" t="t" r="r" b="b"/>
              <a:pathLst>
                <a:path w="5879" h="2993" extrusionOk="0">
                  <a:moveTo>
                    <a:pt x="2939" y="0"/>
                  </a:moveTo>
                  <a:cubicBezTo>
                    <a:pt x="1478" y="0"/>
                    <a:pt x="262" y="1080"/>
                    <a:pt x="0" y="2504"/>
                  </a:cubicBezTo>
                  <a:lnTo>
                    <a:pt x="1344" y="2993"/>
                  </a:lnTo>
                  <a:cubicBezTo>
                    <a:pt x="1697" y="2346"/>
                    <a:pt x="2280" y="1922"/>
                    <a:pt x="2939" y="1922"/>
                  </a:cubicBezTo>
                  <a:cubicBezTo>
                    <a:pt x="3599" y="1922"/>
                    <a:pt x="4181" y="2346"/>
                    <a:pt x="4534" y="2993"/>
                  </a:cubicBezTo>
                  <a:lnTo>
                    <a:pt x="5878" y="2504"/>
                  </a:lnTo>
                  <a:cubicBezTo>
                    <a:pt x="5616" y="1080"/>
                    <a:pt x="4400" y="0"/>
                    <a:pt x="2939" y="0"/>
                  </a:cubicBez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3"/>
            <p:cNvSpPr/>
            <p:nvPr/>
          </p:nvSpPr>
          <p:spPr>
            <a:xfrm>
              <a:off x="5818737" y="2874868"/>
              <a:ext cx="47431" cy="30282"/>
            </a:xfrm>
            <a:custGeom>
              <a:avLst/>
              <a:gdLst/>
              <a:ahLst/>
              <a:cxnLst/>
              <a:rect l="l" t="t" r="r" b="b"/>
              <a:pathLst>
                <a:path w="1759" h="1123" extrusionOk="0">
                  <a:moveTo>
                    <a:pt x="1571" y="1"/>
                  </a:moveTo>
                  <a:lnTo>
                    <a:pt x="1" y="568"/>
                  </a:lnTo>
                  <a:cubicBezTo>
                    <a:pt x="165" y="731"/>
                    <a:pt x="305" y="918"/>
                    <a:pt x="414" y="1123"/>
                  </a:cubicBezTo>
                  <a:lnTo>
                    <a:pt x="1758" y="636"/>
                  </a:lnTo>
                  <a:cubicBezTo>
                    <a:pt x="1718" y="417"/>
                    <a:pt x="1656" y="204"/>
                    <a:pt x="1571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5737033" y="2856182"/>
              <a:ext cx="99717" cy="63664"/>
            </a:xfrm>
            <a:custGeom>
              <a:avLst/>
              <a:gdLst/>
              <a:ahLst/>
              <a:cxnLst/>
              <a:rect l="l" t="t" r="r" b="b"/>
              <a:pathLst>
                <a:path w="3698" h="2361" extrusionOk="0">
                  <a:moveTo>
                    <a:pt x="1849" y="1"/>
                  </a:moveTo>
                  <a:cubicBezTo>
                    <a:pt x="988" y="1"/>
                    <a:pt x="256" y="724"/>
                    <a:pt x="1" y="1724"/>
                  </a:cubicBezTo>
                  <a:lnTo>
                    <a:pt x="1678" y="2330"/>
                  </a:lnTo>
                  <a:cubicBezTo>
                    <a:pt x="1733" y="2350"/>
                    <a:pt x="1791" y="2360"/>
                    <a:pt x="1849" y="2360"/>
                  </a:cubicBezTo>
                  <a:cubicBezTo>
                    <a:pt x="1907" y="2360"/>
                    <a:pt x="1965" y="2350"/>
                    <a:pt x="2021" y="2330"/>
                  </a:cubicBezTo>
                  <a:lnTo>
                    <a:pt x="3698" y="1724"/>
                  </a:lnTo>
                  <a:cubicBezTo>
                    <a:pt x="3443" y="724"/>
                    <a:pt x="2711" y="1"/>
                    <a:pt x="1849" y="1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3"/>
            <p:cNvSpPr/>
            <p:nvPr/>
          </p:nvSpPr>
          <p:spPr>
            <a:xfrm>
              <a:off x="5737033" y="2856182"/>
              <a:ext cx="93353" cy="55036"/>
            </a:xfrm>
            <a:custGeom>
              <a:avLst/>
              <a:gdLst/>
              <a:ahLst/>
              <a:cxnLst/>
              <a:rect l="l" t="t" r="r" b="b"/>
              <a:pathLst>
                <a:path w="3462" h="2041" extrusionOk="0">
                  <a:moveTo>
                    <a:pt x="1849" y="1"/>
                  </a:moveTo>
                  <a:cubicBezTo>
                    <a:pt x="986" y="1"/>
                    <a:pt x="256" y="724"/>
                    <a:pt x="1" y="1724"/>
                  </a:cubicBezTo>
                  <a:lnTo>
                    <a:pt x="878" y="2041"/>
                  </a:lnTo>
                  <a:lnTo>
                    <a:pt x="3462" y="1106"/>
                  </a:lnTo>
                  <a:cubicBezTo>
                    <a:pt x="3113" y="439"/>
                    <a:pt x="2521" y="1"/>
                    <a:pt x="1849" y="1"/>
                  </a:cubicBez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3"/>
            <p:cNvSpPr/>
            <p:nvPr/>
          </p:nvSpPr>
          <p:spPr>
            <a:xfrm>
              <a:off x="5600563" y="2666914"/>
              <a:ext cx="372764" cy="372791"/>
            </a:xfrm>
            <a:custGeom>
              <a:avLst/>
              <a:gdLst/>
              <a:ahLst/>
              <a:cxnLst/>
              <a:rect l="l" t="t" r="r" b="b"/>
              <a:pathLst>
                <a:path w="13824" h="13825" extrusionOk="0">
                  <a:moveTo>
                    <a:pt x="6910" y="6060"/>
                  </a:moveTo>
                  <a:cubicBezTo>
                    <a:pt x="8207" y="6060"/>
                    <a:pt x="9338" y="6939"/>
                    <a:pt x="9659" y="8195"/>
                  </a:cubicBezTo>
                  <a:lnTo>
                    <a:pt x="8922" y="8456"/>
                  </a:lnTo>
                  <a:cubicBezTo>
                    <a:pt x="8585" y="7466"/>
                    <a:pt x="7799" y="6816"/>
                    <a:pt x="6910" y="6816"/>
                  </a:cubicBezTo>
                  <a:cubicBezTo>
                    <a:pt x="6647" y="6816"/>
                    <a:pt x="6385" y="6874"/>
                    <a:pt x="6145" y="6986"/>
                  </a:cubicBezTo>
                  <a:cubicBezTo>
                    <a:pt x="6043" y="7033"/>
                    <a:pt x="5998" y="7152"/>
                    <a:pt x="6046" y="7254"/>
                  </a:cubicBezTo>
                  <a:cubicBezTo>
                    <a:pt x="6080" y="7328"/>
                    <a:pt x="6153" y="7372"/>
                    <a:pt x="6230" y="7372"/>
                  </a:cubicBezTo>
                  <a:cubicBezTo>
                    <a:pt x="6258" y="7372"/>
                    <a:pt x="6287" y="7366"/>
                    <a:pt x="6314" y="7354"/>
                  </a:cubicBezTo>
                  <a:cubicBezTo>
                    <a:pt x="6501" y="7267"/>
                    <a:pt x="6704" y="7221"/>
                    <a:pt x="6910" y="7221"/>
                  </a:cubicBezTo>
                  <a:cubicBezTo>
                    <a:pt x="7624" y="7221"/>
                    <a:pt x="8260" y="7764"/>
                    <a:pt x="8538" y="8590"/>
                  </a:cubicBezTo>
                  <a:lnTo>
                    <a:pt x="7017" y="9126"/>
                  </a:lnTo>
                  <a:cubicBezTo>
                    <a:pt x="6982" y="9137"/>
                    <a:pt x="6946" y="9143"/>
                    <a:pt x="6910" y="9143"/>
                  </a:cubicBezTo>
                  <a:cubicBezTo>
                    <a:pt x="6874" y="9143"/>
                    <a:pt x="6838" y="9137"/>
                    <a:pt x="6804" y="9126"/>
                  </a:cubicBezTo>
                  <a:lnTo>
                    <a:pt x="5282" y="8590"/>
                  </a:lnTo>
                  <a:cubicBezTo>
                    <a:pt x="5382" y="8290"/>
                    <a:pt x="5542" y="8012"/>
                    <a:pt x="5751" y="7776"/>
                  </a:cubicBezTo>
                  <a:cubicBezTo>
                    <a:pt x="5825" y="7692"/>
                    <a:pt x="5820" y="7564"/>
                    <a:pt x="5736" y="7489"/>
                  </a:cubicBezTo>
                  <a:cubicBezTo>
                    <a:pt x="5698" y="7454"/>
                    <a:pt x="5650" y="7437"/>
                    <a:pt x="5601" y="7437"/>
                  </a:cubicBezTo>
                  <a:cubicBezTo>
                    <a:pt x="5546" y="7437"/>
                    <a:pt x="5491" y="7460"/>
                    <a:pt x="5451" y="7504"/>
                  </a:cubicBezTo>
                  <a:cubicBezTo>
                    <a:pt x="5205" y="7780"/>
                    <a:pt x="5017" y="8104"/>
                    <a:pt x="4901" y="8456"/>
                  </a:cubicBezTo>
                  <a:lnTo>
                    <a:pt x="4161" y="8197"/>
                  </a:lnTo>
                  <a:cubicBezTo>
                    <a:pt x="4483" y="6940"/>
                    <a:pt x="5614" y="6061"/>
                    <a:pt x="6910" y="6060"/>
                  </a:cubicBezTo>
                  <a:close/>
                  <a:moveTo>
                    <a:pt x="7606" y="9346"/>
                  </a:moveTo>
                  <a:cubicBezTo>
                    <a:pt x="7619" y="9400"/>
                    <a:pt x="7625" y="9453"/>
                    <a:pt x="7625" y="9508"/>
                  </a:cubicBezTo>
                  <a:cubicBezTo>
                    <a:pt x="7625" y="9906"/>
                    <a:pt x="7301" y="10221"/>
                    <a:pt x="6912" y="10221"/>
                  </a:cubicBezTo>
                  <a:cubicBezTo>
                    <a:pt x="6884" y="10221"/>
                    <a:pt x="6856" y="10220"/>
                    <a:pt x="6828" y="10217"/>
                  </a:cubicBezTo>
                  <a:cubicBezTo>
                    <a:pt x="6405" y="10168"/>
                    <a:pt x="6118" y="9761"/>
                    <a:pt x="6214" y="9346"/>
                  </a:cubicBezTo>
                  <a:lnTo>
                    <a:pt x="6214" y="9346"/>
                  </a:lnTo>
                  <a:lnTo>
                    <a:pt x="6670" y="9506"/>
                  </a:lnTo>
                  <a:cubicBezTo>
                    <a:pt x="6748" y="9534"/>
                    <a:pt x="6829" y="9547"/>
                    <a:pt x="6910" y="9547"/>
                  </a:cubicBezTo>
                  <a:cubicBezTo>
                    <a:pt x="6992" y="9547"/>
                    <a:pt x="7073" y="9534"/>
                    <a:pt x="7151" y="9506"/>
                  </a:cubicBezTo>
                  <a:lnTo>
                    <a:pt x="7606" y="9346"/>
                  </a:lnTo>
                  <a:close/>
                  <a:moveTo>
                    <a:pt x="6901" y="11675"/>
                  </a:moveTo>
                  <a:cubicBezTo>
                    <a:pt x="6961" y="11675"/>
                    <a:pt x="7014" y="11715"/>
                    <a:pt x="7029" y="11775"/>
                  </a:cubicBezTo>
                  <a:lnTo>
                    <a:pt x="7403" y="13313"/>
                  </a:lnTo>
                  <a:cubicBezTo>
                    <a:pt x="7307" y="13356"/>
                    <a:pt x="7207" y="13386"/>
                    <a:pt x="7103" y="13403"/>
                  </a:cubicBezTo>
                  <a:lnTo>
                    <a:pt x="7103" y="12791"/>
                  </a:lnTo>
                  <a:cubicBezTo>
                    <a:pt x="7105" y="12687"/>
                    <a:pt x="7029" y="12598"/>
                    <a:pt x="6926" y="12582"/>
                  </a:cubicBezTo>
                  <a:cubicBezTo>
                    <a:pt x="6918" y="12581"/>
                    <a:pt x="6910" y="12581"/>
                    <a:pt x="6902" y="12581"/>
                  </a:cubicBezTo>
                  <a:cubicBezTo>
                    <a:pt x="6791" y="12581"/>
                    <a:pt x="6699" y="12670"/>
                    <a:pt x="6699" y="12782"/>
                  </a:cubicBezTo>
                  <a:lnTo>
                    <a:pt x="6699" y="13403"/>
                  </a:lnTo>
                  <a:cubicBezTo>
                    <a:pt x="6595" y="13386"/>
                    <a:pt x="6494" y="13356"/>
                    <a:pt x="6397" y="13313"/>
                  </a:cubicBezTo>
                  <a:lnTo>
                    <a:pt x="6771" y="11786"/>
                  </a:lnTo>
                  <a:cubicBezTo>
                    <a:pt x="6784" y="11728"/>
                    <a:pt x="6828" y="11685"/>
                    <a:pt x="6886" y="11676"/>
                  </a:cubicBezTo>
                  <a:cubicBezTo>
                    <a:pt x="6891" y="11675"/>
                    <a:pt x="6896" y="11675"/>
                    <a:pt x="6901" y="11675"/>
                  </a:cubicBezTo>
                  <a:close/>
                  <a:moveTo>
                    <a:pt x="6912" y="1"/>
                  </a:moveTo>
                  <a:cubicBezTo>
                    <a:pt x="5769" y="1"/>
                    <a:pt x="4624" y="284"/>
                    <a:pt x="3587" y="853"/>
                  </a:cubicBezTo>
                  <a:cubicBezTo>
                    <a:pt x="1375" y="2068"/>
                    <a:pt x="1" y="4390"/>
                    <a:pt x="1" y="6913"/>
                  </a:cubicBezTo>
                  <a:cubicBezTo>
                    <a:pt x="1" y="7061"/>
                    <a:pt x="94" y="7194"/>
                    <a:pt x="234" y="7243"/>
                  </a:cubicBezTo>
                  <a:lnTo>
                    <a:pt x="5831" y="9211"/>
                  </a:lnTo>
                  <a:cubicBezTo>
                    <a:pt x="5805" y="9307"/>
                    <a:pt x="5791" y="9407"/>
                    <a:pt x="5791" y="9506"/>
                  </a:cubicBezTo>
                  <a:cubicBezTo>
                    <a:pt x="5791" y="10055"/>
                    <a:pt x="6726" y="10607"/>
                    <a:pt x="6726" y="10607"/>
                  </a:cubicBezTo>
                  <a:lnTo>
                    <a:pt x="6726" y="11310"/>
                  </a:lnTo>
                  <a:cubicBezTo>
                    <a:pt x="6726" y="11310"/>
                    <a:pt x="6431" y="11515"/>
                    <a:pt x="6387" y="11688"/>
                  </a:cubicBezTo>
                  <a:lnTo>
                    <a:pt x="6001" y="13272"/>
                  </a:lnTo>
                  <a:cubicBezTo>
                    <a:pt x="5964" y="13425"/>
                    <a:pt x="6037" y="13582"/>
                    <a:pt x="6177" y="13651"/>
                  </a:cubicBezTo>
                  <a:cubicBezTo>
                    <a:pt x="6408" y="13767"/>
                    <a:pt x="6660" y="13824"/>
                    <a:pt x="6911" y="13824"/>
                  </a:cubicBezTo>
                  <a:cubicBezTo>
                    <a:pt x="7163" y="13824"/>
                    <a:pt x="7414" y="13767"/>
                    <a:pt x="7645" y="13651"/>
                  </a:cubicBezTo>
                  <a:cubicBezTo>
                    <a:pt x="7785" y="13582"/>
                    <a:pt x="7858" y="13425"/>
                    <a:pt x="7821" y="13272"/>
                  </a:cubicBezTo>
                  <a:lnTo>
                    <a:pt x="7432" y="11679"/>
                  </a:lnTo>
                  <a:cubicBezTo>
                    <a:pt x="7390" y="11510"/>
                    <a:pt x="7268" y="11372"/>
                    <a:pt x="7103" y="11312"/>
                  </a:cubicBezTo>
                  <a:lnTo>
                    <a:pt x="7103" y="10608"/>
                  </a:lnTo>
                  <a:cubicBezTo>
                    <a:pt x="7753" y="10496"/>
                    <a:pt x="8165" y="9848"/>
                    <a:pt x="7991" y="9211"/>
                  </a:cubicBezTo>
                  <a:lnTo>
                    <a:pt x="13588" y="7244"/>
                  </a:lnTo>
                  <a:cubicBezTo>
                    <a:pt x="13728" y="7194"/>
                    <a:pt x="13822" y="7061"/>
                    <a:pt x="13822" y="6913"/>
                  </a:cubicBezTo>
                  <a:cubicBezTo>
                    <a:pt x="13823" y="4863"/>
                    <a:pt x="12913" y="2918"/>
                    <a:pt x="11338" y="1607"/>
                  </a:cubicBezTo>
                  <a:cubicBezTo>
                    <a:pt x="11300" y="1575"/>
                    <a:pt x="11254" y="1559"/>
                    <a:pt x="11208" y="1559"/>
                  </a:cubicBezTo>
                  <a:cubicBezTo>
                    <a:pt x="11150" y="1559"/>
                    <a:pt x="11093" y="1584"/>
                    <a:pt x="11053" y="1633"/>
                  </a:cubicBezTo>
                  <a:cubicBezTo>
                    <a:pt x="10980" y="1718"/>
                    <a:pt x="10992" y="1846"/>
                    <a:pt x="11078" y="1918"/>
                  </a:cubicBezTo>
                  <a:cubicBezTo>
                    <a:pt x="12551" y="3144"/>
                    <a:pt x="13407" y="4958"/>
                    <a:pt x="13417" y="6875"/>
                  </a:cubicBezTo>
                  <a:lnTo>
                    <a:pt x="10044" y="8061"/>
                  </a:lnTo>
                  <a:cubicBezTo>
                    <a:pt x="9857" y="7358"/>
                    <a:pt x="9439" y="6740"/>
                    <a:pt x="8857" y="6305"/>
                  </a:cubicBezTo>
                  <a:lnTo>
                    <a:pt x="10381" y="4932"/>
                  </a:lnTo>
                  <a:cubicBezTo>
                    <a:pt x="10459" y="4856"/>
                    <a:pt x="10462" y="4733"/>
                    <a:pt x="10390" y="4652"/>
                  </a:cubicBezTo>
                  <a:cubicBezTo>
                    <a:pt x="10350" y="4608"/>
                    <a:pt x="10295" y="4585"/>
                    <a:pt x="10239" y="4585"/>
                  </a:cubicBezTo>
                  <a:cubicBezTo>
                    <a:pt x="10194" y="4585"/>
                    <a:pt x="10149" y="4600"/>
                    <a:pt x="10112" y="4631"/>
                  </a:cubicBezTo>
                  <a:lnTo>
                    <a:pt x="8507" y="6076"/>
                  </a:lnTo>
                  <a:cubicBezTo>
                    <a:pt x="8436" y="6036"/>
                    <a:pt x="8364" y="5998"/>
                    <a:pt x="8291" y="5963"/>
                  </a:cubicBezTo>
                  <a:lnTo>
                    <a:pt x="9582" y="3726"/>
                  </a:lnTo>
                  <a:cubicBezTo>
                    <a:pt x="9638" y="3629"/>
                    <a:pt x="9605" y="3506"/>
                    <a:pt x="9508" y="3449"/>
                  </a:cubicBezTo>
                  <a:cubicBezTo>
                    <a:pt x="9476" y="3431"/>
                    <a:pt x="9441" y="3422"/>
                    <a:pt x="9407" y="3422"/>
                  </a:cubicBezTo>
                  <a:cubicBezTo>
                    <a:pt x="9337" y="3422"/>
                    <a:pt x="9269" y="3458"/>
                    <a:pt x="9231" y="3523"/>
                  </a:cubicBezTo>
                  <a:lnTo>
                    <a:pt x="7910" y="5812"/>
                  </a:lnTo>
                  <a:cubicBezTo>
                    <a:pt x="7845" y="5791"/>
                    <a:pt x="7779" y="5772"/>
                    <a:pt x="7711" y="5756"/>
                  </a:cubicBezTo>
                  <a:lnTo>
                    <a:pt x="8448" y="3009"/>
                  </a:lnTo>
                  <a:cubicBezTo>
                    <a:pt x="8476" y="2900"/>
                    <a:pt x="8413" y="2790"/>
                    <a:pt x="8305" y="2761"/>
                  </a:cubicBezTo>
                  <a:cubicBezTo>
                    <a:pt x="8288" y="2756"/>
                    <a:pt x="8270" y="2754"/>
                    <a:pt x="8253" y="2754"/>
                  </a:cubicBezTo>
                  <a:cubicBezTo>
                    <a:pt x="8163" y="2754"/>
                    <a:pt x="8081" y="2814"/>
                    <a:pt x="8057" y="2905"/>
                  </a:cubicBezTo>
                  <a:lnTo>
                    <a:pt x="7312" y="5680"/>
                  </a:lnTo>
                  <a:cubicBezTo>
                    <a:pt x="7248" y="5672"/>
                    <a:pt x="7105" y="5662"/>
                    <a:pt x="7105" y="5662"/>
                  </a:cubicBezTo>
                  <a:lnTo>
                    <a:pt x="7105" y="2694"/>
                  </a:lnTo>
                  <a:cubicBezTo>
                    <a:pt x="7106" y="2591"/>
                    <a:pt x="7030" y="2501"/>
                    <a:pt x="6928" y="2486"/>
                  </a:cubicBezTo>
                  <a:cubicBezTo>
                    <a:pt x="6919" y="2485"/>
                    <a:pt x="6911" y="2484"/>
                    <a:pt x="6903" y="2484"/>
                  </a:cubicBezTo>
                  <a:cubicBezTo>
                    <a:pt x="6792" y="2484"/>
                    <a:pt x="6699" y="2573"/>
                    <a:pt x="6699" y="2687"/>
                  </a:cubicBezTo>
                  <a:lnTo>
                    <a:pt x="6699" y="5662"/>
                  </a:lnTo>
                  <a:cubicBezTo>
                    <a:pt x="6699" y="5662"/>
                    <a:pt x="6576" y="5672"/>
                    <a:pt x="6510" y="5680"/>
                  </a:cubicBezTo>
                  <a:lnTo>
                    <a:pt x="5774" y="2932"/>
                  </a:lnTo>
                  <a:cubicBezTo>
                    <a:pt x="5749" y="2843"/>
                    <a:pt x="5667" y="2783"/>
                    <a:pt x="5578" y="2783"/>
                  </a:cubicBezTo>
                  <a:cubicBezTo>
                    <a:pt x="5561" y="2783"/>
                    <a:pt x="5543" y="2785"/>
                    <a:pt x="5526" y="2790"/>
                  </a:cubicBezTo>
                  <a:cubicBezTo>
                    <a:pt x="5418" y="2818"/>
                    <a:pt x="5354" y="2929"/>
                    <a:pt x="5383" y="3037"/>
                  </a:cubicBezTo>
                  <a:lnTo>
                    <a:pt x="6111" y="5755"/>
                  </a:lnTo>
                  <a:cubicBezTo>
                    <a:pt x="6044" y="5772"/>
                    <a:pt x="5978" y="5791"/>
                    <a:pt x="5913" y="5812"/>
                  </a:cubicBezTo>
                  <a:lnTo>
                    <a:pt x="4594" y="3527"/>
                  </a:lnTo>
                  <a:cubicBezTo>
                    <a:pt x="4556" y="3463"/>
                    <a:pt x="4488" y="3426"/>
                    <a:pt x="4418" y="3426"/>
                  </a:cubicBezTo>
                  <a:cubicBezTo>
                    <a:pt x="4384" y="3426"/>
                    <a:pt x="4349" y="3435"/>
                    <a:pt x="4317" y="3454"/>
                  </a:cubicBezTo>
                  <a:cubicBezTo>
                    <a:pt x="4221" y="3508"/>
                    <a:pt x="4187" y="3632"/>
                    <a:pt x="4244" y="3730"/>
                  </a:cubicBezTo>
                  <a:lnTo>
                    <a:pt x="5533" y="5963"/>
                  </a:lnTo>
                  <a:cubicBezTo>
                    <a:pt x="5464" y="5995"/>
                    <a:pt x="5396" y="6030"/>
                    <a:pt x="5330" y="6067"/>
                  </a:cubicBezTo>
                  <a:lnTo>
                    <a:pt x="3721" y="4619"/>
                  </a:lnTo>
                  <a:cubicBezTo>
                    <a:pt x="3682" y="4585"/>
                    <a:pt x="3634" y="4567"/>
                    <a:pt x="3587" y="4567"/>
                  </a:cubicBezTo>
                  <a:cubicBezTo>
                    <a:pt x="3531" y="4567"/>
                    <a:pt x="3475" y="4590"/>
                    <a:pt x="3435" y="4635"/>
                  </a:cubicBezTo>
                  <a:cubicBezTo>
                    <a:pt x="3360" y="4717"/>
                    <a:pt x="3366" y="4845"/>
                    <a:pt x="3450" y="4920"/>
                  </a:cubicBezTo>
                  <a:lnTo>
                    <a:pt x="4977" y="6295"/>
                  </a:lnTo>
                  <a:cubicBezTo>
                    <a:pt x="4389" y="6731"/>
                    <a:pt x="3967" y="7354"/>
                    <a:pt x="3778" y="8060"/>
                  </a:cubicBezTo>
                  <a:lnTo>
                    <a:pt x="405" y="6874"/>
                  </a:lnTo>
                  <a:cubicBezTo>
                    <a:pt x="426" y="3305"/>
                    <a:pt x="3336" y="407"/>
                    <a:pt x="6910" y="407"/>
                  </a:cubicBezTo>
                  <a:cubicBezTo>
                    <a:pt x="6913" y="407"/>
                    <a:pt x="6915" y="407"/>
                    <a:pt x="6918" y="407"/>
                  </a:cubicBezTo>
                  <a:cubicBezTo>
                    <a:pt x="8153" y="407"/>
                    <a:pt x="9363" y="759"/>
                    <a:pt x="10404" y="1424"/>
                  </a:cubicBezTo>
                  <a:cubicBezTo>
                    <a:pt x="10438" y="1445"/>
                    <a:pt x="10476" y="1455"/>
                    <a:pt x="10513" y="1455"/>
                  </a:cubicBezTo>
                  <a:cubicBezTo>
                    <a:pt x="10580" y="1455"/>
                    <a:pt x="10646" y="1422"/>
                    <a:pt x="10685" y="1362"/>
                  </a:cubicBezTo>
                  <a:cubicBezTo>
                    <a:pt x="10744" y="1267"/>
                    <a:pt x="10717" y="1141"/>
                    <a:pt x="10623" y="1081"/>
                  </a:cubicBezTo>
                  <a:cubicBezTo>
                    <a:pt x="9493" y="362"/>
                    <a:pt x="8204" y="1"/>
                    <a:pt x="6912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53"/>
          <p:cNvGrpSpPr/>
          <p:nvPr/>
        </p:nvGrpSpPr>
        <p:grpSpPr>
          <a:xfrm>
            <a:off x="5211339" y="1411649"/>
            <a:ext cx="368915" cy="456692"/>
            <a:chOff x="7261930" y="2666860"/>
            <a:chExt cx="313091" cy="373115"/>
          </a:xfrm>
        </p:grpSpPr>
        <p:sp>
          <p:nvSpPr>
            <p:cNvPr id="613" name="Google Shape;613;p53"/>
            <p:cNvSpPr/>
            <p:nvPr/>
          </p:nvSpPr>
          <p:spPr>
            <a:xfrm>
              <a:off x="7283718" y="2905986"/>
              <a:ext cx="40178" cy="128542"/>
            </a:xfrm>
            <a:custGeom>
              <a:avLst/>
              <a:gdLst/>
              <a:ahLst/>
              <a:cxnLst/>
              <a:rect l="l" t="t" r="r" b="b"/>
              <a:pathLst>
                <a:path w="1490" h="4767" extrusionOk="0">
                  <a:moveTo>
                    <a:pt x="482" y="1"/>
                  </a:moveTo>
                  <a:cubicBezTo>
                    <a:pt x="336" y="1"/>
                    <a:pt x="218" y="117"/>
                    <a:pt x="218" y="263"/>
                  </a:cubicBezTo>
                  <a:lnTo>
                    <a:pt x="218" y="2358"/>
                  </a:lnTo>
                  <a:cubicBezTo>
                    <a:pt x="218" y="2502"/>
                    <a:pt x="336" y="2620"/>
                    <a:pt x="482" y="2620"/>
                  </a:cubicBezTo>
                  <a:lnTo>
                    <a:pt x="587" y="2620"/>
                  </a:lnTo>
                  <a:cubicBezTo>
                    <a:pt x="499" y="2667"/>
                    <a:pt x="434" y="2751"/>
                    <a:pt x="410" y="2849"/>
                  </a:cubicBezTo>
                  <a:lnTo>
                    <a:pt x="15" y="4461"/>
                  </a:lnTo>
                  <a:cubicBezTo>
                    <a:pt x="1" y="4522"/>
                    <a:pt x="31" y="4585"/>
                    <a:pt x="87" y="4612"/>
                  </a:cubicBezTo>
                  <a:cubicBezTo>
                    <a:pt x="295" y="4715"/>
                    <a:pt x="520" y="4767"/>
                    <a:pt x="746" y="4767"/>
                  </a:cubicBezTo>
                  <a:cubicBezTo>
                    <a:pt x="971" y="4767"/>
                    <a:pt x="1197" y="4715"/>
                    <a:pt x="1404" y="4612"/>
                  </a:cubicBezTo>
                  <a:cubicBezTo>
                    <a:pt x="1459" y="4585"/>
                    <a:pt x="1489" y="4522"/>
                    <a:pt x="1473" y="4461"/>
                  </a:cubicBezTo>
                  <a:lnTo>
                    <a:pt x="1076" y="2839"/>
                  </a:lnTo>
                  <a:cubicBezTo>
                    <a:pt x="1053" y="2745"/>
                    <a:pt x="989" y="2664"/>
                    <a:pt x="903" y="2620"/>
                  </a:cubicBezTo>
                  <a:lnTo>
                    <a:pt x="1008" y="2620"/>
                  </a:lnTo>
                  <a:cubicBezTo>
                    <a:pt x="1153" y="2620"/>
                    <a:pt x="1270" y="2503"/>
                    <a:pt x="1272" y="2358"/>
                  </a:cubicBezTo>
                  <a:lnTo>
                    <a:pt x="1272" y="263"/>
                  </a:lnTo>
                  <a:cubicBezTo>
                    <a:pt x="1270" y="117"/>
                    <a:pt x="1153" y="1"/>
                    <a:pt x="1008" y="1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3"/>
            <p:cNvSpPr/>
            <p:nvPr/>
          </p:nvSpPr>
          <p:spPr>
            <a:xfrm>
              <a:off x="7274065" y="2693825"/>
              <a:ext cx="289496" cy="190346"/>
            </a:xfrm>
            <a:custGeom>
              <a:avLst/>
              <a:gdLst/>
              <a:ahLst/>
              <a:cxnLst/>
              <a:rect l="l" t="t" r="r" b="b"/>
              <a:pathLst>
                <a:path w="10736" h="7059" extrusionOk="0">
                  <a:moveTo>
                    <a:pt x="5368" y="0"/>
                  </a:moveTo>
                  <a:cubicBezTo>
                    <a:pt x="5329" y="0"/>
                    <a:pt x="5290" y="6"/>
                    <a:pt x="5253" y="17"/>
                  </a:cubicBezTo>
                  <a:cubicBezTo>
                    <a:pt x="2141" y="929"/>
                    <a:pt x="0" y="3798"/>
                    <a:pt x="0" y="7059"/>
                  </a:cubicBezTo>
                  <a:lnTo>
                    <a:pt x="10735" y="7059"/>
                  </a:lnTo>
                  <a:cubicBezTo>
                    <a:pt x="10735" y="3798"/>
                    <a:pt x="8594" y="929"/>
                    <a:pt x="5482" y="17"/>
                  </a:cubicBezTo>
                  <a:cubicBezTo>
                    <a:pt x="5445" y="6"/>
                    <a:pt x="5406" y="0"/>
                    <a:pt x="5368" y="0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3"/>
            <p:cNvSpPr/>
            <p:nvPr/>
          </p:nvSpPr>
          <p:spPr>
            <a:xfrm>
              <a:off x="7351319" y="2672307"/>
              <a:ext cx="134906" cy="211864"/>
            </a:xfrm>
            <a:custGeom>
              <a:avLst/>
              <a:gdLst/>
              <a:ahLst/>
              <a:cxnLst/>
              <a:rect l="l" t="t" r="r" b="b"/>
              <a:pathLst>
                <a:path w="5003" h="7857" extrusionOk="0">
                  <a:moveTo>
                    <a:pt x="2502" y="1"/>
                  </a:moveTo>
                  <a:cubicBezTo>
                    <a:pt x="2235" y="1"/>
                    <a:pt x="1996" y="163"/>
                    <a:pt x="1898" y="410"/>
                  </a:cubicBezTo>
                  <a:cubicBezTo>
                    <a:pt x="1799" y="656"/>
                    <a:pt x="1859" y="938"/>
                    <a:pt x="2052" y="1123"/>
                  </a:cubicBezTo>
                  <a:cubicBezTo>
                    <a:pt x="819" y="2271"/>
                    <a:pt x="1" y="4903"/>
                    <a:pt x="1" y="7857"/>
                  </a:cubicBezTo>
                  <a:lnTo>
                    <a:pt x="5003" y="7857"/>
                  </a:lnTo>
                  <a:cubicBezTo>
                    <a:pt x="5003" y="4903"/>
                    <a:pt x="4185" y="2271"/>
                    <a:pt x="2953" y="1123"/>
                  </a:cubicBezTo>
                  <a:cubicBezTo>
                    <a:pt x="3144" y="938"/>
                    <a:pt x="3206" y="656"/>
                    <a:pt x="3107" y="410"/>
                  </a:cubicBezTo>
                  <a:cubicBezTo>
                    <a:pt x="3008" y="163"/>
                    <a:pt x="2768" y="1"/>
                    <a:pt x="2502" y="1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3"/>
            <p:cNvSpPr/>
            <p:nvPr/>
          </p:nvSpPr>
          <p:spPr>
            <a:xfrm>
              <a:off x="7267755" y="2834664"/>
              <a:ext cx="302170" cy="77929"/>
            </a:xfrm>
            <a:custGeom>
              <a:avLst/>
              <a:gdLst/>
              <a:ahLst/>
              <a:cxnLst/>
              <a:rect l="l" t="t" r="r" b="b"/>
              <a:pathLst>
                <a:path w="11206" h="2890" extrusionOk="0">
                  <a:moveTo>
                    <a:pt x="272" y="0"/>
                  </a:moveTo>
                  <a:cubicBezTo>
                    <a:pt x="122" y="0"/>
                    <a:pt x="1" y="120"/>
                    <a:pt x="1" y="270"/>
                  </a:cubicBezTo>
                  <a:lnTo>
                    <a:pt x="1" y="2618"/>
                  </a:lnTo>
                  <a:cubicBezTo>
                    <a:pt x="1" y="2768"/>
                    <a:pt x="122" y="2889"/>
                    <a:pt x="272" y="2889"/>
                  </a:cubicBezTo>
                  <a:lnTo>
                    <a:pt x="10934" y="2889"/>
                  </a:lnTo>
                  <a:cubicBezTo>
                    <a:pt x="11084" y="2889"/>
                    <a:pt x="11205" y="2768"/>
                    <a:pt x="11205" y="2618"/>
                  </a:cubicBezTo>
                  <a:lnTo>
                    <a:pt x="11205" y="270"/>
                  </a:lnTo>
                  <a:cubicBezTo>
                    <a:pt x="11205" y="120"/>
                    <a:pt x="11084" y="0"/>
                    <a:pt x="10934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3"/>
            <p:cNvSpPr/>
            <p:nvPr/>
          </p:nvSpPr>
          <p:spPr>
            <a:xfrm>
              <a:off x="7267755" y="2834664"/>
              <a:ext cx="279600" cy="77929"/>
            </a:xfrm>
            <a:custGeom>
              <a:avLst/>
              <a:gdLst/>
              <a:ahLst/>
              <a:cxnLst/>
              <a:rect l="l" t="t" r="r" b="b"/>
              <a:pathLst>
                <a:path w="10369" h="2890" extrusionOk="0">
                  <a:moveTo>
                    <a:pt x="272" y="0"/>
                  </a:moveTo>
                  <a:cubicBezTo>
                    <a:pt x="122" y="0"/>
                    <a:pt x="1" y="120"/>
                    <a:pt x="1" y="270"/>
                  </a:cubicBezTo>
                  <a:lnTo>
                    <a:pt x="1" y="2618"/>
                  </a:lnTo>
                  <a:cubicBezTo>
                    <a:pt x="1" y="2768"/>
                    <a:pt x="122" y="2889"/>
                    <a:pt x="272" y="2889"/>
                  </a:cubicBezTo>
                  <a:lnTo>
                    <a:pt x="10097" y="2889"/>
                  </a:lnTo>
                  <a:cubicBezTo>
                    <a:pt x="10247" y="2889"/>
                    <a:pt x="10368" y="2768"/>
                    <a:pt x="10368" y="2618"/>
                  </a:cubicBezTo>
                  <a:lnTo>
                    <a:pt x="10368" y="270"/>
                  </a:lnTo>
                  <a:cubicBezTo>
                    <a:pt x="10368" y="120"/>
                    <a:pt x="10247" y="0"/>
                    <a:pt x="10097" y="0"/>
                  </a:cubicBez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3"/>
            <p:cNvSpPr/>
            <p:nvPr/>
          </p:nvSpPr>
          <p:spPr>
            <a:xfrm>
              <a:off x="7396027" y="2852649"/>
              <a:ext cx="43899" cy="42200"/>
            </a:xfrm>
            <a:custGeom>
              <a:avLst/>
              <a:gdLst/>
              <a:ahLst/>
              <a:cxnLst/>
              <a:rect l="l" t="t" r="r" b="b"/>
              <a:pathLst>
                <a:path w="1628" h="1565" extrusionOk="0">
                  <a:moveTo>
                    <a:pt x="844" y="0"/>
                  </a:moveTo>
                  <a:cubicBezTo>
                    <a:pt x="528" y="0"/>
                    <a:pt x="244" y="191"/>
                    <a:pt x="122" y="482"/>
                  </a:cubicBezTo>
                  <a:cubicBezTo>
                    <a:pt x="1" y="774"/>
                    <a:pt x="67" y="1110"/>
                    <a:pt x="291" y="1333"/>
                  </a:cubicBezTo>
                  <a:cubicBezTo>
                    <a:pt x="440" y="1484"/>
                    <a:pt x="640" y="1564"/>
                    <a:pt x="845" y="1564"/>
                  </a:cubicBezTo>
                  <a:cubicBezTo>
                    <a:pt x="944" y="1564"/>
                    <a:pt x="1045" y="1545"/>
                    <a:pt x="1141" y="1506"/>
                  </a:cubicBezTo>
                  <a:cubicBezTo>
                    <a:pt x="1433" y="1386"/>
                    <a:pt x="1625" y="1103"/>
                    <a:pt x="1626" y="787"/>
                  </a:cubicBezTo>
                  <a:cubicBezTo>
                    <a:pt x="1628" y="353"/>
                    <a:pt x="1277" y="2"/>
                    <a:pt x="844" y="0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3"/>
            <p:cNvSpPr/>
            <p:nvPr/>
          </p:nvSpPr>
          <p:spPr>
            <a:xfrm>
              <a:off x="7261930" y="2666860"/>
              <a:ext cx="313091" cy="373115"/>
            </a:xfrm>
            <a:custGeom>
              <a:avLst/>
              <a:gdLst/>
              <a:ahLst/>
              <a:cxnLst/>
              <a:rect l="l" t="t" r="r" b="b"/>
              <a:pathLst>
                <a:path w="11611" h="13837" extrusionOk="0">
                  <a:moveTo>
                    <a:pt x="5817" y="410"/>
                  </a:moveTo>
                  <a:lnTo>
                    <a:pt x="5817" y="411"/>
                  </a:lnTo>
                  <a:cubicBezTo>
                    <a:pt x="5819" y="411"/>
                    <a:pt x="5820" y="411"/>
                    <a:pt x="5822" y="411"/>
                  </a:cubicBezTo>
                  <a:cubicBezTo>
                    <a:pt x="6223" y="411"/>
                    <a:pt x="6426" y="897"/>
                    <a:pt x="6142" y="1182"/>
                  </a:cubicBezTo>
                  <a:cubicBezTo>
                    <a:pt x="6050" y="1275"/>
                    <a:pt x="5936" y="1317"/>
                    <a:pt x="5824" y="1317"/>
                  </a:cubicBezTo>
                  <a:cubicBezTo>
                    <a:pt x="5592" y="1317"/>
                    <a:pt x="5369" y="1136"/>
                    <a:pt x="5369" y="864"/>
                  </a:cubicBezTo>
                  <a:cubicBezTo>
                    <a:pt x="5367" y="615"/>
                    <a:pt x="5569" y="411"/>
                    <a:pt x="5817" y="410"/>
                  </a:cubicBezTo>
                  <a:close/>
                  <a:moveTo>
                    <a:pt x="4901" y="1538"/>
                  </a:moveTo>
                  <a:cubicBezTo>
                    <a:pt x="4092" y="2512"/>
                    <a:pt x="3497" y="4113"/>
                    <a:pt x="3245" y="6035"/>
                  </a:cubicBezTo>
                  <a:lnTo>
                    <a:pt x="947" y="6035"/>
                  </a:lnTo>
                  <a:cubicBezTo>
                    <a:pt x="1543" y="4024"/>
                    <a:pt x="2995" y="2375"/>
                    <a:pt x="4901" y="1538"/>
                  </a:cubicBezTo>
                  <a:close/>
                  <a:moveTo>
                    <a:pt x="5385" y="1603"/>
                  </a:moveTo>
                  <a:lnTo>
                    <a:pt x="5385" y="1604"/>
                  </a:lnTo>
                  <a:cubicBezTo>
                    <a:pt x="5518" y="1683"/>
                    <a:pt x="5667" y="1722"/>
                    <a:pt x="5817" y="1722"/>
                  </a:cubicBezTo>
                  <a:cubicBezTo>
                    <a:pt x="5966" y="1722"/>
                    <a:pt x="6116" y="1683"/>
                    <a:pt x="6249" y="1604"/>
                  </a:cubicBezTo>
                  <a:cubicBezTo>
                    <a:pt x="7090" y="2476"/>
                    <a:pt x="7716" y="4080"/>
                    <a:pt x="7981" y="6035"/>
                  </a:cubicBezTo>
                  <a:lnTo>
                    <a:pt x="3654" y="6035"/>
                  </a:lnTo>
                  <a:cubicBezTo>
                    <a:pt x="3918" y="4100"/>
                    <a:pt x="4555" y="2467"/>
                    <a:pt x="5385" y="1603"/>
                  </a:cubicBezTo>
                  <a:close/>
                  <a:moveTo>
                    <a:pt x="5812" y="7092"/>
                  </a:moveTo>
                  <a:cubicBezTo>
                    <a:pt x="5888" y="7092"/>
                    <a:pt x="5963" y="7107"/>
                    <a:pt x="6036" y="7137"/>
                  </a:cubicBezTo>
                  <a:cubicBezTo>
                    <a:pt x="6253" y="7226"/>
                    <a:pt x="6396" y="7439"/>
                    <a:pt x="6396" y="7676"/>
                  </a:cubicBezTo>
                  <a:cubicBezTo>
                    <a:pt x="6397" y="7997"/>
                    <a:pt x="6138" y="8259"/>
                    <a:pt x="5817" y="8261"/>
                  </a:cubicBezTo>
                  <a:lnTo>
                    <a:pt x="5817" y="8259"/>
                  </a:lnTo>
                  <a:cubicBezTo>
                    <a:pt x="5814" y="8259"/>
                    <a:pt x="5812" y="8259"/>
                    <a:pt x="5810" y="8259"/>
                  </a:cubicBezTo>
                  <a:cubicBezTo>
                    <a:pt x="5576" y="8259"/>
                    <a:pt x="5366" y="8119"/>
                    <a:pt x="5275" y="7902"/>
                  </a:cubicBezTo>
                  <a:cubicBezTo>
                    <a:pt x="5183" y="7684"/>
                    <a:pt x="5232" y="7432"/>
                    <a:pt x="5399" y="7265"/>
                  </a:cubicBezTo>
                  <a:cubicBezTo>
                    <a:pt x="5510" y="7152"/>
                    <a:pt x="5660" y="7092"/>
                    <a:pt x="5812" y="7092"/>
                  </a:cubicBezTo>
                  <a:close/>
                  <a:moveTo>
                    <a:pt x="5813" y="6687"/>
                  </a:moveTo>
                  <a:cubicBezTo>
                    <a:pt x="5416" y="6687"/>
                    <a:pt x="5054" y="6926"/>
                    <a:pt x="4901" y="7294"/>
                  </a:cubicBezTo>
                  <a:cubicBezTo>
                    <a:pt x="4746" y="7664"/>
                    <a:pt x="4830" y="8089"/>
                    <a:pt x="5112" y="8373"/>
                  </a:cubicBezTo>
                  <a:cubicBezTo>
                    <a:pt x="5302" y="8563"/>
                    <a:pt x="5556" y="8665"/>
                    <a:pt x="5814" y="8665"/>
                  </a:cubicBezTo>
                  <a:cubicBezTo>
                    <a:pt x="5941" y="8665"/>
                    <a:pt x="6068" y="8641"/>
                    <a:pt x="6190" y="8591"/>
                  </a:cubicBezTo>
                  <a:cubicBezTo>
                    <a:pt x="6560" y="8438"/>
                    <a:pt x="6801" y="8076"/>
                    <a:pt x="6801" y="7676"/>
                  </a:cubicBezTo>
                  <a:cubicBezTo>
                    <a:pt x="6802" y="7131"/>
                    <a:pt x="6361" y="6689"/>
                    <a:pt x="5817" y="6687"/>
                  </a:cubicBezTo>
                  <a:cubicBezTo>
                    <a:pt x="5816" y="6687"/>
                    <a:pt x="5814" y="6687"/>
                    <a:pt x="5813" y="6687"/>
                  </a:cubicBezTo>
                  <a:close/>
                  <a:moveTo>
                    <a:pt x="6719" y="1535"/>
                  </a:moveTo>
                  <a:lnTo>
                    <a:pt x="6719" y="1535"/>
                  </a:lnTo>
                  <a:cubicBezTo>
                    <a:pt x="8626" y="2372"/>
                    <a:pt x="10080" y="4022"/>
                    <a:pt x="10675" y="6033"/>
                  </a:cubicBezTo>
                  <a:lnTo>
                    <a:pt x="9834" y="6033"/>
                  </a:lnTo>
                  <a:cubicBezTo>
                    <a:pt x="9833" y="6033"/>
                    <a:pt x="9832" y="6033"/>
                    <a:pt x="9831" y="6033"/>
                  </a:cubicBezTo>
                  <a:cubicBezTo>
                    <a:pt x="9728" y="6033"/>
                    <a:pt x="9640" y="6109"/>
                    <a:pt x="9625" y="6210"/>
                  </a:cubicBezTo>
                  <a:cubicBezTo>
                    <a:pt x="9610" y="6331"/>
                    <a:pt x="9704" y="6438"/>
                    <a:pt x="9826" y="6438"/>
                  </a:cubicBezTo>
                  <a:lnTo>
                    <a:pt x="11146" y="6438"/>
                  </a:lnTo>
                  <a:cubicBezTo>
                    <a:pt x="11179" y="6439"/>
                    <a:pt x="11205" y="6465"/>
                    <a:pt x="11205" y="6499"/>
                  </a:cubicBezTo>
                  <a:lnTo>
                    <a:pt x="11205" y="8869"/>
                  </a:lnTo>
                  <a:cubicBezTo>
                    <a:pt x="11204" y="8898"/>
                    <a:pt x="11179" y="8922"/>
                    <a:pt x="11149" y="8922"/>
                  </a:cubicBezTo>
                  <a:cubicBezTo>
                    <a:pt x="11148" y="8922"/>
                    <a:pt x="11147" y="8922"/>
                    <a:pt x="11146" y="8922"/>
                  </a:cubicBezTo>
                  <a:lnTo>
                    <a:pt x="464" y="8922"/>
                  </a:lnTo>
                  <a:cubicBezTo>
                    <a:pt x="464" y="8922"/>
                    <a:pt x="463" y="8922"/>
                    <a:pt x="462" y="8922"/>
                  </a:cubicBezTo>
                  <a:cubicBezTo>
                    <a:pt x="431" y="8922"/>
                    <a:pt x="407" y="8898"/>
                    <a:pt x="405" y="8869"/>
                  </a:cubicBezTo>
                  <a:lnTo>
                    <a:pt x="405" y="6499"/>
                  </a:lnTo>
                  <a:cubicBezTo>
                    <a:pt x="405" y="6465"/>
                    <a:pt x="431" y="6439"/>
                    <a:pt x="464" y="6438"/>
                  </a:cubicBezTo>
                  <a:lnTo>
                    <a:pt x="9046" y="6438"/>
                  </a:lnTo>
                  <a:cubicBezTo>
                    <a:pt x="9047" y="6438"/>
                    <a:pt x="9049" y="6438"/>
                    <a:pt x="9051" y="6438"/>
                  </a:cubicBezTo>
                  <a:cubicBezTo>
                    <a:pt x="9153" y="6438"/>
                    <a:pt x="9239" y="6363"/>
                    <a:pt x="9254" y="6261"/>
                  </a:cubicBezTo>
                  <a:cubicBezTo>
                    <a:pt x="9269" y="6140"/>
                    <a:pt x="9175" y="6033"/>
                    <a:pt x="9053" y="6033"/>
                  </a:cubicBezTo>
                  <a:lnTo>
                    <a:pt x="8377" y="6033"/>
                  </a:lnTo>
                  <a:cubicBezTo>
                    <a:pt x="8125" y="4118"/>
                    <a:pt x="7528" y="2509"/>
                    <a:pt x="6719" y="1535"/>
                  </a:cubicBezTo>
                  <a:close/>
                  <a:moveTo>
                    <a:pt x="1891" y="9327"/>
                  </a:moveTo>
                  <a:lnTo>
                    <a:pt x="1891" y="9706"/>
                  </a:lnTo>
                  <a:lnTo>
                    <a:pt x="1242" y="9706"/>
                  </a:lnTo>
                  <a:lnTo>
                    <a:pt x="1242" y="9327"/>
                  </a:lnTo>
                  <a:close/>
                  <a:moveTo>
                    <a:pt x="1891" y="10110"/>
                  </a:moveTo>
                  <a:lnTo>
                    <a:pt x="1891" y="10488"/>
                  </a:lnTo>
                  <a:lnTo>
                    <a:pt x="1242" y="10488"/>
                  </a:lnTo>
                  <a:lnTo>
                    <a:pt x="1242" y="10110"/>
                  </a:lnTo>
                  <a:close/>
                  <a:moveTo>
                    <a:pt x="1892" y="10893"/>
                  </a:moveTo>
                  <a:lnTo>
                    <a:pt x="1892" y="11213"/>
                  </a:lnTo>
                  <a:cubicBezTo>
                    <a:pt x="1892" y="11246"/>
                    <a:pt x="1865" y="11272"/>
                    <a:pt x="1832" y="11272"/>
                  </a:cubicBezTo>
                  <a:lnTo>
                    <a:pt x="1303" y="11272"/>
                  </a:lnTo>
                  <a:cubicBezTo>
                    <a:pt x="1270" y="11272"/>
                    <a:pt x="1244" y="11244"/>
                    <a:pt x="1244" y="11213"/>
                  </a:cubicBezTo>
                  <a:lnTo>
                    <a:pt x="1244" y="10893"/>
                  </a:lnTo>
                  <a:close/>
                  <a:moveTo>
                    <a:pt x="1554" y="11679"/>
                  </a:moveTo>
                  <a:cubicBezTo>
                    <a:pt x="1613" y="11679"/>
                    <a:pt x="1666" y="11719"/>
                    <a:pt x="1679" y="11777"/>
                  </a:cubicBezTo>
                  <a:lnTo>
                    <a:pt x="2052" y="13316"/>
                  </a:lnTo>
                  <a:cubicBezTo>
                    <a:pt x="1957" y="13358"/>
                    <a:pt x="1858" y="13388"/>
                    <a:pt x="1755" y="13405"/>
                  </a:cubicBezTo>
                  <a:lnTo>
                    <a:pt x="1755" y="12793"/>
                  </a:lnTo>
                  <a:cubicBezTo>
                    <a:pt x="1757" y="12689"/>
                    <a:pt x="1682" y="12600"/>
                    <a:pt x="1578" y="12586"/>
                  </a:cubicBezTo>
                  <a:cubicBezTo>
                    <a:pt x="1569" y="12584"/>
                    <a:pt x="1560" y="12584"/>
                    <a:pt x="1551" y="12584"/>
                  </a:cubicBezTo>
                  <a:cubicBezTo>
                    <a:pt x="1442" y="12584"/>
                    <a:pt x="1351" y="12673"/>
                    <a:pt x="1351" y="12786"/>
                  </a:cubicBezTo>
                  <a:lnTo>
                    <a:pt x="1351" y="13405"/>
                  </a:lnTo>
                  <a:cubicBezTo>
                    <a:pt x="1248" y="13388"/>
                    <a:pt x="1149" y="13358"/>
                    <a:pt x="1055" y="13316"/>
                  </a:cubicBezTo>
                  <a:lnTo>
                    <a:pt x="1425" y="11788"/>
                  </a:lnTo>
                  <a:cubicBezTo>
                    <a:pt x="1437" y="11731"/>
                    <a:pt x="1483" y="11688"/>
                    <a:pt x="1539" y="11679"/>
                  </a:cubicBezTo>
                  <a:cubicBezTo>
                    <a:pt x="1544" y="11679"/>
                    <a:pt x="1549" y="11679"/>
                    <a:pt x="1554" y="11679"/>
                  </a:cubicBezTo>
                  <a:close/>
                  <a:moveTo>
                    <a:pt x="5805" y="1"/>
                  </a:moveTo>
                  <a:cubicBezTo>
                    <a:pt x="5254" y="1"/>
                    <a:pt x="4847" y="515"/>
                    <a:pt x="4974" y="1053"/>
                  </a:cubicBezTo>
                  <a:cubicBezTo>
                    <a:pt x="2801" y="1917"/>
                    <a:pt x="1146" y="3765"/>
                    <a:pt x="513" y="6035"/>
                  </a:cubicBezTo>
                  <a:lnTo>
                    <a:pt x="464" y="6035"/>
                  </a:lnTo>
                  <a:cubicBezTo>
                    <a:pt x="208" y="6035"/>
                    <a:pt x="1" y="6244"/>
                    <a:pt x="2" y="6500"/>
                  </a:cubicBezTo>
                  <a:lnTo>
                    <a:pt x="2" y="8863"/>
                  </a:lnTo>
                  <a:cubicBezTo>
                    <a:pt x="1" y="9118"/>
                    <a:pt x="208" y="9327"/>
                    <a:pt x="464" y="9328"/>
                  </a:cubicBezTo>
                  <a:lnTo>
                    <a:pt x="838" y="9328"/>
                  </a:lnTo>
                  <a:lnTo>
                    <a:pt x="838" y="11221"/>
                  </a:lnTo>
                  <a:cubicBezTo>
                    <a:pt x="839" y="11386"/>
                    <a:pt x="926" y="11538"/>
                    <a:pt x="1068" y="11620"/>
                  </a:cubicBezTo>
                  <a:cubicBezTo>
                    <a:pt x="1057" y="11646"/>
                    <a:pt x="1048" y="11674"/>
                    <a:pt x="1042" y="11700"/>
                  </a:cubicBezTo>
                  <a:lnTo>
                    <a:pt x="655" y="13284"/>
                  </a:lnTo>
                  <a:cubicBezTo>
                    <a:pt x="617" y="13437"/>
                    <a:pt x="691" y="13594"/>
                    <a:pt x="830" y="13663"/>
                  </a:cubicBezTo>
                  <a:cubicBezTo>
                    <a:pt x="1062" y="13779"/>
                    <a:pt x="1315" y="13836"/>
                    <a:pt x="1567" y="13836"/>
                  </a:cubicBezTo>
                  <a:cubicBezTo>
                    <a:pt x="1819" y="13836"/>
                    <a:pt x="2071" y="13779"/>
                    <a:pt x="2303" y="13663"/>
                  </a:cubicBezTo>
                  <a:cubicBezTo>
                    <a:pt x="2444" y="13594"/>
                    <a:pt x="2518" y="13437"/>
                    <a:pt x="2479" y="13284"/>
                  </a:cubicBezTo>
                  <a:lnTo>
                    <a:pt x="2090" y="11691"/>
                  </a:lnTo>
                  <a:cubicBezTo>
                    <a:pt x="2084" y="11666"/>
                    <a:pt x="2077" y="11643"/>
                    <a:pt x="2067" y="11622"/>
                  </a:cubicBezTo>
                  <a:cubicBezTo>
                    <a:pt x="2209" y="11538"/>
                    <a:pt x="2296" y="11386"/>
                    <a:pt x="2296" y="11223"/>
                  </a:cubicBezTo>
                  <a:lnTo>
                    <a:pt x="2296" y="9328"/>
                  </a:lnTo>
                  <a:lnTo>
                    <a:pt x="11146" y="9328"/>
                  </a:lnTo>
                  <a:cubicBezTo>
                    <a:pt x="11403" y="9327"/>
                    <a:pt x="11610" y="9118"/>
                    <a:pt x="11610" y="8863"/>
                  </a:cubicBezTo>
                  <a:lnTo>
                    <a:pt x="11610" y="6500"/>
                  </a:lnTo>
                  <a:cubicBezTo>
                    <a:pt x="11610" y="6244"/>
                    <a:pt x="11403" y="6035"/>
                    <a:pt x="11146" y="6035"/>
                  </a:cubicBezTo>
                  <a:lnTo>
                    <a:pt x="11097" y="6035"/>
                  </a:lnTo>
                  <a:cubicBezTo>
                    <a:pt x="10465" y="3767"/>
                    <a:pt x="8811" y="1917"/>
                    <a:pt x="6637" y="1053"/>
                  </a:cubicBezTo>
                  <a:cubicBezTo>
                    <a:pt x="6763" y="515"/>
                    <a:pt x="6357" y="1"/>
                    <a:pt x="5805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53"/>
          <p:cNvGrpSpPr/>
          <p:nvPr/>
        </p:nvGrpSpPr>
        <p:grpSpPr>
          <a:xfrm>
            <a:off x="1596140" y="1355311"/>
            <a:ext cx="484572" cy="569393"/>
            <a:chOff x="8046801" y="3275757"/>
            <a:chExt cx="372575" cy="372737"/>
          </a:xfrm>
        </p:grpSpPr>
        <p:sp>
          <p:nvSpPr>
            <p:cNvPr id="621" name="Google Shape;621;p53"/>
            <p:cNvSpPr/>
            <p:nvPr/>
          </p:nvSpPr>
          <p:spPr>
            <a:xfrm>
              <a:off x="8222801" y="3456989"/>
              <a:ext cx="21248" cy="163866"/>
            </a:xfrm>
            <a:custGeom>
              <a:avLst/>
              <a:gdLst/>
              <a:ahLst/>
              <a:cxnLst/>
              <a:rect l="l" t="t" r="r" b="b"/>
              <a:pathLst>
                <a:path w="788" h="6077" extrusionOk="0">
                  <a:moveTo>
                    <a:pt x="5" y="1"/>
                  </a:moveTo>
                  <a:lnTo>
                    <a:pt x="5" y="6076"/>
                  </a:lnTo>
                  <a:lnTo>
                    <a:pt x="5" y="6076"/>
                  </a:lnTo>
                  <a:lnTo>
                    <a:pt x="787" y="6049"/>
                  </a:lnTo>
                  <a:lnTo>
                    <a:pt x="787" y="1"/>
                  </a:lnTo>
                  <a:close/>
                  <a:moveTo>
                    <a:pt x="5" y="6076"/>
                  </a:moveTo>
                  <a:lnTo>
                    <a:pt x="0" y="6076"/>
                  </a:lnTo>
                  <a:lnTo>
                    <a:pt x="5" y="6076"/>
                  </a:lnTo>
                  <a:lnTo>
                    <a:pt x="5" y="6076"/>
                  </a:ln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3"/>
            <p:cNvSpPr/>
            <p:nvPr/>
          </p:nvSpPr>
          <p:spPr>
            <a:xfrm>
              <a:off x="8052517" y="3317121"/>
              <a:ext cx="361789" cy="98935"/>
            </a:xfrm>
            <a:custGeom>
              <a:avLst/>
              <a:gdLst/>
              <a:ahLst/>
              <a:cxnLst/>
              <a:rect l="l" t="t" r="r" b="b"/>
              <a:pathLst>
                <a:path w="13417" h="3669" extrusionOk="0">
                  <a:moveTo>
                    <a:pt x="6709" y="1"/>
                  </a:moveTo>
                  <a:lnTo>
                    <a:pt x="106" y="2793"/>
                  </a:lnTo>
                  <a:cubicBezTo>
                    <a:pt x="42" y="2820"/>
                    <a:pt x="1" y="2882"/>
                    <a:pt x="1" y="2952"/>
                  </a:cubicBezTo>
                  <a:cubicBezTo>
                    <a:pt x="1" y="3035"/>
                    <a:pt x="60" y="3106"/>
                    <a:pt x="140" y="3122"/>
                  </a:cubicBezTo>
                  <a:cubicBezTo>
                    <a:pt x="1999" y="3466"/>
                    <a:pt x="4265" y="3669"/>
                    <a:pt x="6709" y="3669"/>
                  </a:cubicBezTo>
                  <a:cubicBezTo>
                    <a:pt x="9152" y="3669"/>
                    <a:pt x="11419" y="3466"/>
                    <a:pt x="13277" y="3122"/>
                  </a:cubicBezTo>
                  <a:cubicBezTo>
                    <a:pt x="13358" y="3106"/>
                    <a:pt x="13417" y="3035"/>
                    <a:pt x="13417" y="2952"/>
                  </a:cubicBezTo>
                  <a:cubicBezTo>
                    <a:pt x="13417" y="2882"/>
                    <a:pt x="13377" y="2820"/>
                    <a:pt x="13312" y="2793"/>
                  </a:cubicBezTo>
                  <a:lnTo>
                    <a:pt x="6709" y="1"/>
                  </a:ln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3"/>
            <p:cNvSpPr/>
            <p:nvPr/>
          </p:nvSpPr>
          <p:spPr>
            <a:xfrm>
              <a:off x="8214981" y="3317121"/>
              <a:ext cx="200727" cy="86045"/>
            </a:xfrm>
            <a:custGeom>
              <a:avLst/>
              <a:gdLst/>
              <a:ahLst/>
              <a:cxnLst/>
              <a:rect l="l" t="t" r="r" b="b"/>
              <a:pathLst>
                <a:path w="7444" h="3191" extrusionOk="0">
                  <a:moveTo>
                    <a:pt x="684" y="1"/>
                  </a:moveTo>
                  <a:lnTo>
                    <a:pt x="1" y="289"/>
                  </a:lnTo>
                  <a:lnTo>
                    <a:pt x="6862" y="3191"/>
                  </a:lnTo>
                  <a:cubicBezTo>
                    <a:pt x="6994" y="3169"/>
                    <a:pt x="7124" y="3146"/>
                    <a:pt x="7252" y="3122"/>
                  </a:cubicBezTo>
                  <a:cubicBezTo>
                    <a:pt x="7419" y="3090"/>
                    <a:pt x="7444" y="2861"/>
                    <a:pt x="7287" y="2793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3"/>
            <p:cNvSpPr/>
            <p:nvPr/>
          </p:nvSpPr>
          <p:spPr>
            <a:xfrm>
              <a:off x="8142526" y="3317553"/>
              <a:ext cx="181771" cy="98503"/>
            </a:xfrm>
            <a:custGeom>
              <a:avLst/>
              <a:gdLst/>
              <a:ahLst/>
              <a:cxnLst/>
              <a:rect l="l" t="t" r="r" b="b"/>
              <a:pathLst>
                <a:path w="6741" h="3653" extrusionOk="0">
                  <a:moveTo>
                    <a:pt x="3371" y="1"/>
                  </a:moveTo>
                  <a:lnTo>
                    <a:pt x="1" y="3519"/>
                  </a:lnTo>
                  <a:cubicBezTo>
                    <a:pt x="1067" y="3607"/>
                    <a:pt x="2199" y="3653"/>
                    <a:pt x="3371" y="3653"/>
                  </a:cubicBezTo>
                  <a:cubicBezTo>
                    <a:pt x="4544" y="3653"/>
                    <a:pt x="5676" y="3605"/>
                    <a:pt x="6741" y="3519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3"/>
            <p:cNvSpPr/>
            <p:nvPr/>
          </p:nvSpPr>
          <p:spPr>
            <a:xfrm>
              <a:off x="8205247" y="3277294"/>
              <a:ext cx="56303" cy="365376"/>
            </a:xfrm>
            <a:custGeom>
              <a:avLst/>
              <a:gdLst/>
              <a:ahLst/>
              <a:cxnLst/>
              <a:rect l="l" t="t" r="r" b="b"/>
              <a:pathLst>
                <a:path w="2088" h="13550" extrusionOk="0">
                  <a:moveTo>
                    <a:pt x="1045" y="0"/>
                  </a:moveTo>
                  <a:cubicBezTo>
                    <a:pt x="1013" y="0"/>
                    <a:pt x="981" y="16"/>
                    <a:pt x="964" y="49"/>
                  </a:cubicBezTo>
                  <a:lnTo>
                    <a:pt x="683" y="611"/>
                  </a:lnTo>
                  <a:cubicBezTo>
                    <a:pt x="585" y="808"/>
                    <a:pt x="522" y="1020"/>
                    <a:pt x="496" y="1239"/>
                  </a:cubicBezTo>
                  <a:lnTo>
                    <a:pt x="376" y="1239"/>
                  </a:lnTo>
                  <a:cubicBezTo>
                    <a:pt x="339" y="1239"/>
                    <a:pt x="303" y="1253"/>
                    <a:pt x="277" y="1281"/>
                  </a:cubicBezTo>
                  <a:cubicBezTo>
                    <a:pt x="0" y="1570"/>
                    <a:pt x="201" y="1913"/>
                    <a:pt x="481" y="1913"/>
                  </a:cubicBezTo>
                  <a:lnTo>
                    <a:pt x="1607" y="1913"/>
                  </a:lnTo>
                  <a:cubicBezTo>
                    <a:pt x="1888" y="1913"/>
                    <a:pt x="2088" y="1570"/>
                    <a:pt x="1813" y="1281"/>
                  </a:cubicBezTo>
                  <a:cubicBezTo>
                    <a:pt x="1787" y="1253"/>
                    <a:pt x="1751" y="1239"/>
                    <a:pt x="1713" y="1239"/>
                  </a:cubicBezTo>
                  <a:lnTo>
                    <a:pt x="1594" y="1239"/>
                  </a:lnTo>
                  <a:cubicBezTo>
                    <a:pt x="1568" y="1020"/>
                    <a:pt x="1504" y="808"/>
                    <a:pt x="1406" y="611"/>
                  </a:cubicBezTo>
                  <a:lnTo>
                    <a:pt x="1125" y="49"/>
                  </a:lnTo>
                  <a:cubicBezTo>
                    <a:pt x="1109" y="16"/>
                    <a:pt x="1077" y="0"/>
                    <a:pt x="1045" y="0"/>
                  </a:cubicBezTo>
                  <a:close/>
                  <a:moveTo>
                    <a:pt x="1045" y="10614"/>
                  </a:moveTo>
                  <a:cubicBezTo>
                    <a:pt x="968" y="10614"/>
                    <a:pt x="888" y="10629"/>
                    <a:pt x="810" y="10663"/>
                  </a:cubicBezTo>
                  <a:cubicBezTo>
                    <a:pt x="414" y="10833"/>
                    <a:pt x="319" y="11353"/>
                    <a:pt x="631" y="11651"/>
                  </a:cubicBezTo>
                  <a:lnTo>
                    <a:pt x="487" y="13112"/>
                  </a:lnTo>
                  <a:cubicBezTo>
                    <a:pt x="464" y="13347"/>
                    <a:pt x="647" y="13550"/>
                    <a:pt x="883" y="13550"/>
                  </a:cubicBezTo>
                  <a:lnTo>
                    <a:pt x="1208" y="13550"/>
                  </a:lnTo>
                  <a:cubicBezTo>
                    <a:pt x="1444" y="13550"/>
                    <a:pt x="1627" y="13347"/>
                    <a:pt x="1604" y="13112"/>
                  </a:cubicBezTo>
                  <a:lnTo>
                    <a:pt x="1460" y="11651"/>
                  </a:lnTo>
                  <a:cubicBezTo>
                    <a:pt x="1579" y="11537"/>
                    <a:pt x="1647" y="11380"/>
                    <a:pt x="1647" y="11216"/>
                  </a:cubicBezTo>
                  <a:cubicBezTo>
                    <a:pt x="1647" y="10870"/>
                    <a:pt x="1363" y="10614"/>
                    <a:pt x="1045" y="10614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3"/>
            <p:cNvSpPr/>
            <p:nvPr/>
          </p:nvSpPr>
          <p:spPr>
            <a:xfrm>
              <a:off x="8046801" y="3275757"/>
              <a:ext cx="372575" cy="372737"/>
            </a:xfrm>
            <a:custGeom>
              <a:avLst/>
              <a:gdLst/>
              <a:ahLst/>
              <a:cxnLst/>
              <a:rect l="l" t="t" r="r" b="b"/>
              <a:pathLst>
                <a:path w="13817" h="13823" extrusionOk="0">
                  <a:moveTo>
                    <a:pt x="6921" y="397"/>
                  </a:moveTo>
                  <a:cubicBezTo>
                    <a:pt x="6930" y="397"/>
                    <a:pt x="6939" y="402"/>
                    <a:pt x="6944" y="413"/>
                  </a:cubicBezTo>
                  <a:lnTo>
                    <a:pt x="7107" y="737"/>
                  </a:lnTo>
                  <a:cubicBezTo>
                    <a:pt x="7196" y="915"/>
                    <a:pt x="7254" y="1108"/>
                    <a:pt x="7277" y="1306"/>
                  </a:cubicBezTo>
                  <a:cubicBezTo>
                    <a:pt x="7288" y="1408"/>
                    <a:pt x="7478" y="1484"/>
                    <a:pt x="7478" y="1484"/>
                  </a:cubicBezTo>
                  <a:lnTo>
                    <a:pt x="7487" y="1484"/>
                  </a:lnTo>
                  <a:cubicBezTo>
                    <a:pt x="7488" y="1484"/>
                    <a:pt x="7489" y="1484"/>
                    <a:pt x="7490" y="1484"/>
                  </a:cubicBezTo>
                  <a:cubicBezTo>
                    <a:pt x="7559" y="1484"/>
                    <a:pt x="7620" y="1537"/>
                    <a:pt x="7628" y="1607"/>
                  </a:cubicBezTo>
                  <a:cubicBezTo>
                    <a:pt x="7635" y="1686"/>
                    <a:pt x="7573" y="1755"/>
                    <a:pt x="7494" y="1755"/>
                  </a:cubicBezTo>
                  <a:lnTo>
                    <a:pt x="6352" y="1755"/>
                  </a:lnTo>
                  <a:cubicBezTo>
                    <a:pt x="6294" y="1755"/>
                    <a:pt x="6242" y="1722"/>
                    <a:pt x="6219" y="1670"/>
                  </a:cubicBezTo>
                  <a:cubicBezTo>
                    <a:pt x="6173" y="1571"/>
                    <a:pt x="6245" y="1459"/>
                    <a:pt x="6355" y="1459"/>
                  </a:cubicBezTo>
                  <a:lnTo>
                    <a:pt x="6363" y="1459"/>
                  </a:lnTo>
                  <a:cubicBezTo>
                    <a:pt x="6363" y="1459"/>
                    <a:pt x="6553" y="1408"/>
                    <a:pt x="6565" y="1306"/>
                  </a:cubicBezTo>
                  <a:cubicBezTo>
                    <a:pt x="6588" y="1108"/>
                    <a:pt x="6646" y="915"/>
                    <a:pt x="6735" y="737"/>
                  </a:cubicBezTo>
                  <a:lnTo>
                    <a:pt x="6898" y="413"/>
                  </a:lnTo>
                  <a:cubicBezTo>
                    <a:pt x="6903" y="402"/>
                    <a:pt x="6912" y="397"/>
                    <a:pt x="6921" y="397"/>
                  </a:cubicBezTo>
                  <a:close/>
                  <a:moveTo>
                    <a:pt x="6092" y="2104"/>
                  </a:moveTo>
                  <a:cubicBezTo>
                    <a:pt x="6095" y="2107"/>
                    <a:pt x="6100" y="2108"/>
                    <a:pt x="6102" y="2110"/>
                  </a:cubicBezTo>
                  <a:lnTo>
                    <a:pt x="3460" y="4859"/>
                  </a:lnTo>
                  <a:cubicBezTo>
                    <a:pt x="2410" y="4771"/>
                    <a:pt x="1410" y="4643"/>
                    <a:pt x="489" y="4474"/>
                  </a:cubicBezTo>
                  <a:lnTo>
                    <a:pt x="6092" y="2104"/>
                  </a:lnTo>
                  <a:close/>
                  <a:moveTo>
                    <a:pt x="6721" y="2160"/>
                  </a:moveTo>
                  <a:lnTo>
                    <a:pt x="6721" y="4990"/>
                  </a:lnTo>
                  <a:cubicBezTo>
                    <a:pt x="5787" y="4985"/>
                    <a:pt x="4871" y="4952"/>
                    <a:pt x="3986" y="4890"/>
                  </a:cubicBezTo>
                  <a:lnTo>
                    <a:pt x="6608" y="2160"/>
                  </a:lnTo>
                  <a:close/>
                  <a:moveTo>
                    <a:pt x="7235" y="2160"/>
                  </a:moveTo>
                  <a:lnTo>
                    <a:pt x="9848" y="4890"/>
                  </a:lnTo>
                  <a:cubicBezTo>
                    <a:pt x="8964" y="4952"/>
                    <a:pt x="8049" y="4985"/>
                    <a:pt x="7125" y="4990"/>
                  </a:cubicBezTo>
                  <a:lnTo>
                    <a:pt x="7124" y="4990"/>
                  </a:lnTo>
                  <a:lnTo>
                    <a:pt x="7124" y="2160"/>
                  </a:lnTo>
                  <a:close/>
                  <a:moveTo>
                    <a:pt x="8288" y="5383"/>
                  </a:moveTo>
                  <a:cubicBezTo>
                    <a:pt x="8228" y="5533"/>
                    <a:pt x="8161" y="5680"/>
                    <a:pt x="8089" y="5823"/>
                  </a:cubicBezTo>
                  <a:lnTo>
                    <a:pt x="8088" y="5823"/>
                  </a:lnTo>
                  <a:cubicBezTo>
                    <a:pt x="7863" y="6273"/>
                    <a:pt x="7426" y="6543"/>
                    <a:pt x="6923" y="6543"/>
                  </a:cubicBezTo>
                  <a:cubicBezTo>
                    <a:pt x="6910" y="6543"/>
                    <a:pt x="6896" y="6543"/>
                    <a:pt x="6883" y="6543"/>
                  </a:cubicBezTo>
                  <a:cubicBezTo>
                    <a:pt x="6396" y="6530"/>
                    <a:pt x="5960" y="6236"/>
                    <a:pt x="5744" y="5798"/>
                  </a:cubicBezTo>
                  <a:cubicBezTo>
                    <a:pt x="5676" y="5663"/>
                    <a:pt x="5614" y="5524"/>
                    <a:pt x="5556" y="5383"/>
                  </a:cubicBezTo>
                  <a:lnTo>
                    <a:pt x="5556" y="5383"/>
                  </a:lnTo>
                  <a:cubicBezTo>
                    <a:pt x="5940" y="5396"/>
                    <a:pt x="6327" y="5402"/>
                    <a:pt x="6719" y="5405"/>
                  </a:cubicBezTo>
                  <a:lnTo>
                    <a:pt x="6719" y="5474"/>
                  </a:lnTo>
                  <a:cubicBezTo>
                    <a:pt x="6718" y="5578"/>
                    <a:pt x="6794" y="5667"/>
                    <a:pt x="6896" y="5683"/>
                  </a:cubicBezTo>
                  <a:cubicBezTo>
                    <a:pt x="6905" y="5684"/>
                    <a:pt x="6913" y="5684"/>
                    <a:pt x="6921" y="5684"/>
                  </a:cubicBezTo>
                  <a:cubicBezTo>
                    <a:pt x="7031" y="5684"/>
                    <a:pt x="7124" y="5595"/>
                    <a:pt x="7124" y="5481"/>
                  </a:cubicBezTo>
                  <a:lnTo>
                    <a:pt x="7124" y="5403"/>
                  </a:lnTo>
                  <a:cubicBezTo>
                    <a:pt x="7514" y="5402"/>
                    <a:pt x="7902" y="5395"/>
                    <a:pt x="8288" y="5383"/>
                  </a:cubicBezTo>
                  <a:close/>
                  <a:moveTo>
                    <a:pt x="7098" y="6954"/>
                  </a:moveTo>
                  <a:lnTo>
                    <a:pt x="7098" y="10482"/>
                  </a:lnTo>
                  <a:cubicBezTo>
                    <a:pt x="7036" y="10467"/>
                    <a:pt x="6973" y="10459"/>
                    <a:pt x="6909" y="10459"/>
                  </a:cubicBezTo>
                  <a:cubicBezTo>
                    <a:pt x="6846" y="10459"/>
                    <a:pt x="6782" y="10467"/>
                    <a:pt x="6719" y="10482"/>
                  </a:cubicBezTo>
                  <a:lnTo>
                    <a:pt x="6719" y="6954"/>
                  </a:lnTo>
                  <a:cubicBezTo>
                    <a:pt x="6782" y="6961"/>
                    <a:pt x="6846" y="6964"/>
                    <a:pt x="6909" y="6964"/>
                  </a:cubicBezTo>
                  <a:cubicBezTo>
                    <a:pt x="6972" y="6964"/>
                    <a:pt x="7035" y="6961"/>
                    <a:pt x="7098" y="6954"/>
                  </a:cubicBezTo>
                  <a:close/>
                  <a:moveTo>
                    <a:pt x="6923" y="10887"/>
                  </a:moveTo>
                  <a:cubicBezTo>
                    <a:pt x="7142" y="10887"/>
                    <a:pt x="7321" y="11066"/>
                    <a:pt x="7321" y="11286"/>
                  </a:cubicBezTo>
                  <a:cubicBezTo>
                    <a:pt x="7321" y="11395"/>
                    <a:pt x="7277" y="11499"/>
                    <a:pt x="7197" y="11574"/>
                  </a:cubicBezTo>
                  <a:cubicBezTo>
                    <a:pt x="7151" y="11617"/>
                    <a:pt x="7128" y="11679"/>
                    <a:pt x="7134" y="11741"/>
                  </a:cubicBezTo>
                  <a:lnTo>
                    <a:pt x="7135" y="11741"/>
                  </a:lnTo>
                  <a:lnTo>
                    <a:pt x="7280" y="13202"/>
                  </a:lnTo>
                  <a:cubicBezTo>
                    <a:pt x="7287" y="13290"/>
                    <a:pt x="7239" y="13372"/>
                    <a:pt x="7146" y="13411"/>
                  </a:cubicBezTo>
                  <a:cubicBezTo>
                    <a:pt x="7134" y="13415"/>
                    <a:pt x="7121" y="13418"/>
                    <a:pt x="7107" y="13418"/>
                  </a:cubicBezTo>
                  <a:lnTo>
                    <a:pt x="6736" y="13418"/>
                  </a:lnTo>
                  <a:cubicBezTo>
                    <a:pt x="6723" y="13418"/>
                    <a:pt x="6710" y="13415"/>
                    <a:pt x="6697" y="13411"/>
                  </a:cubicBezTo>
                  <a:cubicBezTo>
                    <a:pt x="6605" y="13372"/>
                    <a:pt x="6556" y="13290"/>
                    <a:pt x="6565" y="13202"/>
                  </a:cubicBezTo>
                  <a:lnTo>
                    <a:pt x="6709" y="11741"/>
                  </a:lnTo>
                  <a:cubicBezTo>
                    <a:pt x="6715" y="11679"/>
                    <a:pt x="6692" y="11617"/>
                    <a:pt x="6647" y="11575"/>
                  </a:cubicBezTo>
                  <a:cubicBezTo>
                    <a:pt x="6509" y="11441"/>
                    <a:pt x="6478" y="11230"/>
                    <a:pt x="6600" y="11037"/>
                  </a:cubicBezTo>
                  <a:cubicBezTo>
                    <a:pt x="6615" y="11011"/>
                    <a:pt x="6637" y="10989"/>
                    <a:pt x="6663" y="10972"/>
                  </a:cubicBezTo>
                  <a:cubicBezTo>
                    <a:pt x="6750" y="10913"/>
                    <a:pt x="6839" y="10887"/>
                    <a:pt x="6923" y="10887"/>
                  </a:cubicBezTo>
                  <a:close/>
                  <a:moveTo>
                    <a:pt x="6909" y="1"/>
                  </a:moveTo>
                  <a:cubicBezTo>
                    <a:pt x="6756" y="1"/>
                    <a:pt x="6603" y="80"/>
                    <a:pt x="6525" y="238"/>
                  </a:cubicBezTo>
                  <a:lnTo>
                    <a:pt x="6363" y="562"/>
                  </a:lnTo>
                  <a:cubicBezTo>
                    <a:pt x="6275" y="737"/>
                    <a:pt x="6213" y="923"/>
                    <a:pt x="6176" y="1113"/>
                  </a:cubicBezTo>
                  <a:cubicBezTo>
                    <a:pt x="5894" y="1202"/>
                    <a:pt x="5735" y="1500"/>
                    <a:pt x="5819" y="1784"/>
                  </a:cubicBezTo>
                  <a:lnTo>
                    <a:pt x="244" y="4148"/>
                  </a:lnTo>
                  <a:cubicBezTo>
                    <a:pt x="93" y="4213"/>
                    <a:pt x="1" y="4370"/>
                    <a:pt x="18" y="4535"/>
                  </a:cubicBezTo>
                  <a:cubicBezTo>
                    <a:pt x="37" y="4699"/>
                    <a:pt x="159" y="4831"/>
                    <a:pt x="322" y="4863"/>
                  </a:cubicBezTo>
                  <a:cubicBezTo>
                    <a:pt x="1187" y="5023"/>
                    <a:pt x="2120" y="5151"/>
                    <a:pt x="3100" y="5242"/>
                  </a:cubicBezTo>
                  <a:cubicBezTo>
                    <a:pt x="3024" y="5323"/>
                    <a:pt x="3026" y="5449"/>
                    <a:pt x="3106" y="5527"/>
                  </a:cubicBezTo>
                  <a:cubicBezTo>
                    <a:pt x="3145" y="5565"/>
                    <a:pt x="3195" y="5584"/>
                    <a:pt x="3246" y="5584"/>
                  </a:cubicBezTo>
                  <a:cubicBezTo>
                    <a:pt x="3299" y="5584"/>
                    <a:pt x="3352" y="5563"/>
                    <a:pt x="3391" y="5521"/>
                  </a:cubicBezTo>
                  <a:lnTo>
                    <a:pt x="3617" y="5287"/>
                  </a:lnTo>
                  <a:cubicBezTo>
                    <a:pt x="4103" y="5325"/>
                    <a:pt x="4600" y="5356"/>
                    <a:pt x="5105" y="5377"/>
                  </a:cubicBezTo>
                  <a:cubicBezTo>
                    <a:pt x="5188" y="5593"/>
                    <a:pt x="5281" y="5807"/>
                    <a:pt x="5384" y="6013"/>
                  </a:cubicBezTo>
                  <a:cubicBezTo>
                    <a:pt x="5577" y="6400"/>
                    <a:pt x="5909" y="6701"/>
                    <a:pt x="6314" y="6851"/>
                  </a:cubicBezTo>
                  <a:lnTo>
                    <a:pt x="6314" y="10748"/>
                  </a:lnTo>
                  <a:cubicBezTo>
                    <a:pt x="6049" y="11041"/>
                    <a:pt x="6036" y="11485"/>
                    <a:pt x="6285" y="11793"/>
                  </a:cubicBezTo>
                  <a:lnTo>
                    <a:pt x="6150" y="13165"/>
                  </a:lnTo>
                  <a:cubicBezTo>
                    <a:pt x="6115" y="13517"/>
                    <a:pt x="6392" y="13823"/>
                    <a:pt x="6746" y="13823"/>
                  </a:cubicBezTo>
                  <a:lnTo>
                    <a:pt x="7071" y="13823"/>
                  </a:lnTo>
                  <a:cubicBezTo>
                    <a:pt x="7425" y="13823"/>
                    <a:pt x="7702" y="13517"/>
                    <a:pt x="7667" y="13165"/>
                  </a:cubicBezTo>
                  <a:lnTo>
                    <a:pt x="7533" y="11793"/>
                  </a:lnTo>
                  <a:cubicBezTo>
                    <a:pt x="7781" y="11485"/>
                    <a:pt x="7768" y="11041"/>
                    <a:pt x="7503" y="10748"/>
                  </a:cubicBezTo>
                  <a:lnTo>
                    <a:pt x="7503" y="6851"/>
                  </a:lnTo>
                  <a:cubicBezTo>
                    <a:pt x="7908" y="6700"/>
                    <a:pt x="8241" y="6400"/>
                    <a:pt x="8434" y="6011"/>
                  </a:cubicBezTo>
                  <a:cubicBezTo>
                    <a:pt x="8536" y="5805"/>
                    <a:pt x="8630" y="5592"/>
                    <a:pt x="8713" y="5376"/>
                  </a:cubicBezTo>
                  <a:cubicBezTo>
                    <a:pt x="9212" y="5354"/>
                    <a:pt x="9704" y="5325"/>
                    <a:pt x="10190" y="5287"/>
                  </a:cubicBezTo>
                  <a:lnTo>
                    <a:pt x="10448" y="5557"/>
                  </a:lnTo>
                  <a:cubicBezTo>
                    <a:pt x="10488" y="5599"/>
                    <a:pt x="10541" y="5620"/>
                    <a:pt x="10594" y="5620"/>
                  </a:cubicBezTo>
                  <a:cubicBezTo>
                    <a:pt x="10644" y="5620"/>
                    <a:pt x="10694" y="5601"/>
                    <a:pt x="10733" y="5563"/>
                  </a:cubicBezTo>
                  <a:cubicBezTo>
                    <a:pt x="10814" y="5485"/>
                    <a:pt x="10817" y="5357"/>
                    <a:pt x="10740" y="5276"/>
                  </a:cubicBezTo>
                  <a:lnTo>
                    <a:pt x="7723" y="2118"/>
                  </a:lnTo>
                  <a:lnTo>
                    <a:pt x="7729" y="2110"/>
                  </a:lnTo>
                  <a:lnTo>
                    <a:pt x="13323" y="4483"/>
                  </a:lnTo>
                  <a:cubicBezTo>
                    <a:pt x="12629" y="4608"/>
                    <a:pt x="11881" y="4715"/>
                    <a:pt x="11100" y="4797"/>
                  </a:cubicBezTo>
                  <a:cubicBezTo>
                    <a:pt x="10992" y="4807"/>
                    <a:pt x="10913" y="4900"/>
                    <a:pt x="10919" y="5009"/>
                  </a:cubicBezTo>
                  <a:cubicBezTo>
                    <a:pt x="10925" y="5115"/>
                    <a:pt x="11014" y="5200"/>
                    <a:pt x="11121" y="5200"/>
                  </a:cubicBezTo>
                  <a:cubicBezTo>
                    <a:pt x="11128" y="5200"/>
                    <a:pt x="11135" y="5200"/>
                    <a:pt x="11142" y="5199"/>
                  </a:cubicBezTo>
                  <a:cubicBezTo>
                    <a:pt x="11971" y="5112"/>
                    <a:pt x="12763" y="4998"/>
                    <a:pt x="13496" y="4862"/>
                  </a:cubicBezTo>
                  <a:cubicBezTo>
                    <a:pt x="13658" y="4831"/>
                    <a:pt x="13782" y="4697"/>
                    <a:pt x="13799" y="4533"/>
                  </a:cubicBezTo>
                  <a:cubicBezTo>
                    <a:pt x="13816" y="4369"/>
                    <a:pt x="13725" y="4213"/>
                    <a:pt x="13573" y="4148"/>
                  </a:cubicBezTo>
                  <a:lnTo>
                    <a:pt x="8000" y="1784"/>
                  </a:lnTo>
                  <a:cubicBezTo>
                    <a:pt x="8083" y="1500"/>
                    <a:pt x="7924" y="1202"/>
                    <a:pt x="7641" y="1113"/>
                  </a:cubicBezTo>
                  <a:cubicBezTo>
                    <a:pt x="7605" y="923"/>
                    <a:pt x="7542" y="737"/>
                    <a:pt x="7455" y="562"/>
                  </a:cubicBezTo>
                  <a:lnTo>
                    <a:pt x="7293" y="238"/>
                  </a:lnTo>
                  <a:cubicBezTo>
                    <a:pt x="7214" y="80"/>
                    <a:pt x="7061" y="1"/>
                    <a:pt x="6909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36"/>
          <p:cNvGrpSpPr/>
          <p:nvPr/>
        </p:nvGrpSpPr>
        <p:grpSpPr>
          <a:xfrm>
            <a:off x="3669263" y="1594748"/>
            <a:ext cx="627035" cy="562886"/>
            <a:chOff x="7230921" y="2086142"/>
            <a:chExt cx="372791" cy="320587"/>
          </a:xfrm>
        </p:grpSpPr>
        <p:sp>
          <p:nvSpPr>
            <p:cNvPr id="239" name="Google Shape;239;p36"/>
            <p:cNvSpPr/>
            <p:nvPr/>
          </p:nvSpPr>
          <p:spPr>
            <a:xfrm>
              <a:off x="7278945" y="2366632"/>
              <a:ext cx="275987" cy="35702"/>
            </a:xfrm>
            <a:custGeom>
              <a:avLst/>
              <a:gdLst/>
              <a:ahLst/>
              <a:cxnLst/>
              <a:rect l="l" t="t" r="r" b="b"/>
              <a:pathLst>
                <a:path w="10235" h="1324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1192"/>
                  </a:lnTo>
                  <a:cubicBezTo>
                    <a:pt x="1" y="1264"/>
                    <a:pt x="60" y="1323"/>
                    <a:pt x="132" y="1323"/>
                  </a:cubicBezTo>
                  <a:lnTo>
                    <a:pt x="2300" y="1323"/>
                  </a:lnTo>
                  <a:cubicBezTo>
                    <a:pt x="2372" y="1323"/>
                    <a:pt x="2431" y="1264"/>
                    <a:pt x="2431" y="1192"/>
                  </a:cubicBezTo>
                  <a:lnTo>
                    <a:pt x="2431" y="132"/>
                  </a:lnTo>
                  <a:cubicBezTo>
                    <a:pt x="2431" y="60"/>
                    <a:pt x="2372" y="1"/>
                    <a:pt x="2300" y="1"/>
                  </a:cubicBezTo>
                  <a:close/>
                  <a:moveTo>
                    <a:pt x="7935" y="1"/>
                  </a:moveTo>
                  <a:cubicBezTo>
                    <a:pt x="7863" y="1"/>
                    <a:pt x="7804" y="60"/>
                    <a:pt x="7804" y="132"/>
                  </a:cubicBezTo>
                  <a:lnTo>
                    <a:pt x="7804" y="1192"/>
                  </a:lnTo>
                  <a:cubicBezTo>
                    <a:pt x="7804" y="1264"/>
                    <a:pt x="7863" y="1323"/>
                    <a:pt x="7935" y="1323"/>
                  </a:cubicBezTo>
                  <a:lnTo>
                    <a:pt x="10102" y="1323"/>
                  </a:lnTo>
                  <a:cubicBezTo>
                    <a:pt x="10175" y="1323"/>
                    <a:pt x="10233" y="1264"/>
                    <a:pt x="10233" y="1192"/>
                  </a:cubicBezTo>
                  <a:lnTo>
                    <a:pt x="10233" y="133"/>
                  </a:lnTo>
                  <a:cubicBezTo>
                    <a:pt x="10234" y="60"/>
                    <a:pt x="10175" y="1"/>
                    <a:pt x="10102" y="1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6"/>
            <p:cNvSpPr/>
            <p:nvPr/>
          </p:nvSpPr>
          <p:spPr>
            <a:xfrm>
              <a:off x="7236017" y="2317151"/>
              <a:ext cx="361789" cy="64096"/>
            </a:xfrm>
            <a:custGeom>
              <a:avLst/>
              <a:gdLst/>
              <a:ahLst/>
              <a:cxnLst/>
              <a:rect l="l" t="t" r="r" b="b"/>
              <a:pathLst>
                <a:path w="13417" h="2377" extrusionOk="0">
                  <a:moveTo>
                    <a:pt x="783" y="0"/>
                  </a:moveTo>
                  <a:lnTo>
                    <a:pt x="783" y="657"/>
                  </a:lnTo>
                  <a:cubicBezTo>
                    <a:pt x="783" y="875"/>
                    <a:pt x="959" y="1052"/>
                    <a:pt x="1176" y="1052"/>
                  </a:cubicBezTo>
                  <a:lnTo>
                    <a:pt x="132" y="1052"/>
                  </a:lnTo>
                  <a:cubicBezTo>
                    <a:pt x="58" y="1052"/>
                    <a:pt x="1" y="1111"/>
                    <a:pt x="1" y="1185"/>
                  </a:cubicBezTo>
                  <a:lnTo>
                    <a:pt x="1" y="2245"/>
                  </a:lnTo>
                  <a:cubicBezTo>
                    <a:pt x="1" y="2317"/>
                    <a:pt x="58" y="2376"/>
                    <a:pt x="132" y="2376"/>
                  </a:cubicBezTo>
                  <a:lnTo>
                    <a:pt x="13286" y="2376"/>
                  </a:lnTo>
                  <a:cubicBezTo>
                    <a:pt x="13359" y="2376"/>
                    <a:pt x="13417" y="2317"/>
                    <a:pt x="13417" y="2245"/>
                  </a:cubicBezTo>
                  <a:lnTo>
                    <a:pt x="13417" y="1183"/>
                  </a:lnTo>
                  <a:cubicBezTo>
                    <a:pt x="13417" y="1111"/>
                    <a:pt x="13358" y="1052"/>
                    <a:pt x="13286" y="1052"/>
                  </a:cubicBezTo>
                  <a:lnTo>
                    <a:pt x="10110" y="1052"/>
                  </a:lnTo>
                  <a:cubicBezTo>
                    <a:pt x="10328" y="1052"/>
                    <a:pt x="10504" y="875"/>
                    <a:pt x="10502" y="657"/>
                  </a:cubicBezTo>
                  <a:lnTo>
                    <a:pt x="10502" y="0"/>
                  </a:lnTo>
                  <a:lnTo>
                    <a:pt x="6318" y="0"/>
                  </a:lnTo>
                  <a:lnTo>
                    <a:pt x="6318" y="657"/>
                  </a:lnTo>
                  <a:cubicBezTo>
                    <a:pt x="6317" y="875"/>
                    <a:pt x="6493" y="1052"/>
                    <a:pt x="6710" y="1052"/>
                  </a:cubicBezTo>
                  <a:lnTo>
                    <a:pt x="2227" y="1052"/>
                  </a:lnTo>
                  <a:cubicBezTo>
                    <a:pt x="2444" y="1052"/>
                    <a:pt x="2620" y="875"/>
                    <a:pt x="2618" y="657"/>
                  </a:cubicBezTo>
                  <a:lnTo>
                    <a:pt x="2618" y="0"/>
                  </a:ln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6"/>
            <p:cNvSpPr/>
            <p:nvPr/>
          </p:nvSpPr>
          <p:spPr>
            <a:xfrm>
              <a:off x="7257104" y="2140423"/>
              <a:ext cx="303599" cy="205150"/>
            </a:xfrm>
            <a:custGeom>
              <a:avLst/>
              <a:gdLst/>
              <a:ahLst/>
              <a:cxnLst/>
              <a:rect l="l" t="t" r="r" b="b"/>
              <a:pathLst>
                <a:path w="11259" h="7608" extrusionOk="0">
                  <a:moveTo>
                    <a:pt x="1" y="6554"/>
                  </a:moveTo>
                  <a:lnTo>
                    <a:pt x="1" y="7213"/>
                  </a:lnTo>
                  <a:cubicBezTo>
                    <a:pt x="1" y="7429"/>
                    <a:pt x="177" y="7606"/>
                    <a:pt x="394" y="7608"/>
                  </a:cubicBezTo>
                  <a:lnTo>
                    <a:pt x="1445" y="7608"/>
                  </a:lnTo>
                  <a:cubicBezTo>
                    <a:pt x="1662" y="7606"/>
                    <a:pt x="1838" y="7429"/>
                    <a:pt x="1836" y="7213"/>
                  </a:cubicBezTo>
                  <a:lnTo>
                    <a:pt x="1836" y="6554"/>
                  </a:lnTo>
                  <a:close/>
                  <a:moveTo>
                    <a:pt x="7628" y="0"/>
                  </a:moveTo>
                  <a:cubicBezTo>
                    <a:pt x="7337" y="0"/>
                    <a:pt x="7101" y="235"/>
                    <a:pt x="7101" y="525"/>
                  </a:cubicBezTo>
                  <a:lnTo>
                    <a:pt x="7101" y="813"/>
                  </a:lnTo>
                  <a:cubicBezTo>
                    <a:pt x="6489" y="937"/>
                    <a:pt x="6049" y="1476"/>
                    <a:pt x="6048" y="2100"/>
                  </a:cubicBezTo>
                  <a:lnTo>
                    <a:pt x="6180" y="2100"/>
                  </a:lnTo>
                  <a:cubicBezTo>
                    <a:pt x="6107" y="2100"/>
                    <a:pt x="6048" y="2159"/>
                    <a:pt x="6048" y="2231"/>
                  </a:cubicBezTo>
                  <a:lnTo>
                    <a:pt x="6048" y="2631"/>
                  </a:lnTo>
                  <a:cubicBezTo>
                    <a:pt x="5438" y="2633"/>
                    <a:pt x="4861" y="2908"/>
                    <a:pt x="4476" y="3380"/>
                  </a:cubicBezTo>
                  <a:lnTo>
                    <a:pt x="3561" y="2447"/>
                  </a:lnTo>
                  <a:cubicBezTo>
                    <a:pt x="3513" y="2398"/>
                    <a:pt x="3449" y="2369"/>
                    <a:pt x="3379" y="2369"/>
                  </a:cubicBezTo>
                  <a:lnTo>
                    <a:pt x="2565" y="2369"/>
                  </a:lnTo>
                  <a:cubicBezTo>
                    <a:pt x="2493" y="2369"/>
                    <a:pt x="2436" y="2427"/>
                    <a:pt x="2434" y="2499"/>
                  </a:cubicBezTo>
                  <a:cubicBezTo>
                    <a:pt x="2434" y="2999"/>
                    <a:pt x="2593" y="3487"/>
                    <a:pt x="2888" y="3890"/>
                  </a:cubicBezTo>
                  <a:lnTo>
                    <a:pt x="3888" y="5252"/>
                  </a:lnTo>
                  <a:cubicBezTo>
                    <a:pt x="3946" y="5330"/>
                    <a:pt x="4023" y="5390"/>
                    <a:pt x="4114" y="5426"/>
                  </a:cubicBezTo>
                  <a:cubicBezTo>
                    <a:pt x="4340" y="6077"/>
                    <a:pt x="4873" y="6582"/>
                    <a:pt x="5535" y="6755"/>
                  </a:cubicBezTo>
                  <a:lnTo>
                    <a:pt x="5535" y="7214"/>
                  </a:lnTo>
                  <a:cubicBezTo>
                    <a:pt x="5533" y="7429"/>
                    <a:pt x="5705" y="7605"/>
                    <a:pt x="5919" y="7608"/>
                  </a:cubicBezTo>
                  <a:lnTo>
                    <a:pt x="9335" y="7608"/>
                  </a:lnTo>
                  <a:cubicBezTo>
                    <a:pt x="9550" y="7605"/>
                    <a:pt x="9722" y="7429"/>
                    <a:pt x="9720" y="7214"/>
                  </a:cubicBezTo>
                  <a:lnTo>
                    <a:pt x="9720" y="6753"/>
                  </a:lnTo>
                  <a:cubicBezTo>
                    <a:pt x="10605" y="6521"/>
                    <a:pt x="11259" y="5700"/>
                    <a:pt x="11259" y="4722"/>
                  </a:cubicBezTo>
                  <a:cubicBezTo>
                    <a:pt x="11259" y="3563"/>
                    <a:pt x="10340" y="2624"/>
                    <a:pt x="9207" y="2624"/>
                  </a:cubicBezTo>
                  <a:lnTo>
                    <a:pt x="9207" y="2231"/>
                  </a:lnTo>
                  <a:cubicBezTo>
                    <a:pt x="9207" y="2159"/>
                    <a:pt x="9150" y="2101"/>
                    <a:pt x="9079" y="2100"/>
                  </a:cubicBezTo>
                  <a:lnTo>
                    <a:pt x="9209" y="2100"/>
                  </a:lnTo>
                  <a:cubicBezTo>
                    <a:pt x="9207" y="1474"/>
                    <a:pt x="8766" y="937"/>
                    <a:pt x="8154" y="813"/>
                  </a:cubicBezTo>
                  <a:lnTo>
                    <a:pt x="8154" y="525"/>
                  </a:lnTo>
                  <a:cubicBezTo>
                    <a:pt x="8154" y="235"/>
                    <a:pt x="7918" y="0"/>
                    <a:pt x="7628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6"/>
            <p:cNvSpPr/>
            <p:nvPr/>
          </p:nvSpPr>
          <p:spPr>
            <a:xfrm>
              <a:off x="7363561" y="2161590"/>
              <a:ext cx="180261" cy="162842"/>
            </a:xfrm>
            <a:custGeom>
              <a:avLst/>
              <a:gdLst/>
              <a:ahLst/>
              <a:cxnLst/>
              <a:rect l="l" t="t" r="r" b="b"/>
              <a:pathLst>
                <a:path w="6685" h="6039" extrusionOk="0">
                  <a:moveTo>
                    <a:pt x="3383" y="1"/>
                  </a:moveTo>
                  <a:cubicBezTo>
                    <a:pt x="2663" y="1"/>
                    <a:pt x="2084" y="594"/>
                    <a:pt x="2100" y="1315"/>
                  </a:cubicBezTo>
                  <a:lnTo>
                    <a:pt x="2232" y="1315"/>
                  </a:lnTo>
                  <a:cubicBezTo>
                    <a:pt x="2159" y="1315"/>
                    <a:pt x="2100" y="1374"/>
                    <a:pt x="2100" y="1446"/>
                  </a:cubicBezTo>
                  <a:lnTo>
                    <a:pt x="2100" y="1839"/>
                  </a:lnTo>
                  <a:cubicBezTo>
                    <a:pt x="940" y="1839"/>
                    <a:pt x="1" y="2780"/>
                    <a:pt x="1" y="3940"/>
                  </a:cubicBezTo>
                  <a:cubicBezTo>
                    <a:pt x="1" y="5099"/>
                    <a:pt x="940" y="6039"/>
                    <a:pt x="2100" y="6039"/>
                  </a:cubicBezTo>
                  <a:lnTo>
                    <a:pt x="4584" y="6039"/>
                  </a:lnTo>
                  <a:cubicBezTo>
                    <a:pt x="5743" y="6039"/>
                    <a:pt x="6684" y="5099"/>
                    <a:pt x="6684" y="3940"/>
                  </a:cubicBezTo>
                  <a:cubicBezTo>
                    <a:pt x="6684" y="2780"/>
                    <a:pt x="5743" y="1839"/>
                    <a:pt x="4584" y="1839"/>
                  </a:cubicBezTo>
                  <a:lnTo>
                    <a:pt x="4584" y="1446"/>
                  </a:lnTo>
                  <a:cubicBezTo>
                    <a:pt x="4584" y="1374"/>
                    <a:pt x="4524" y="1315"/>
                    <a:pt x="4452" y="1315"/>
                  </a:cubicBezTo>
                  <a:lnTo>
                    <a:pt x="4667" y="1315"/>
                  </a:lnTo>
                  <a:cubicBezTo>
                    <a:pt x="4684" y="594"/>
                    <a:pt x="4104" y="1"/>
                    <a:pt x="3383" y="1"/>
                  </a:cubicBez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6"/>
            <p:cNvSpPr/>
            <p:nvPr/>
          </p:nvSpPr>
          <p:spPr>
            <a:xfrm>
              <a:off x="7236017" y="2189769"/>
              <a:ext cx="282809" cy="134663"/>
            </a:xfrm>
            <a:custGeom>
              <a:avLst/>
              <a:gdLst/>
              <a:ahLst/>
              <a:cxnLst/>
              <a:rect l="l" t="t" r="r" b="b"/>
              <a:pathLst>
                <a:path w="10488" h="4994" extrusionOk="0">
                  <a:moveTo>
                    <a:pt x="6714" y="0"/>
                  </a:moveTo>
                  <a:cubicBezTo>
                    <a:pt x="6501" y="4"/>
                    <a:pt x="6331" y="179"/>
                    <a:pt x="6331" y="391"/>
                  </a:cubicBezTo>
                  <a:cubicBezTo>
                    <a:pt x="6331" y="604"/>
                    <a:pt x="6501" y="778"/>
                    <a:pt x="6714" y="782"/>
                  </a:cubicBezTo>
                  <a:lnTo>
                    <a:pt x="10105" y="782"/>
                  </a:lnTo>
                  <a:cubicBezTo>
                    <a:pt x="10318" y="778"/>
                    <a:pt x="10488" y="604"/>
                    <a:pt x="10488" y="391"/>
                  </a:cubicBezTo>
                  <a:cubicBezTo>
                    <a:pt x="10488" y="179"/>
                    <a:pt x="10318" y="4"/>
                    <a:pt x="10105" y="0"/>
                  </a:cubicBezTo>
                  <a:close/>
                  <a:moveTo>
                    <a:pt x="132" y="3428"/>
                  </a:moveTo>
                  <a:cubicBezTo>
                    <a:pt x="58" y="3428"/>
                    <a:pt x="1" y="3487"/>
                    <a:pt x="1" y="3559"/>
                  </a:cubicBezTo>
                  <a:lnTo>
                    <a:pt x="1" y="3690"/>
                  </a:lnTo>
                  <a:cubicBezTo>
                    <a:pt x="1" y="4409"/>
                    <a:pt x="586" y="4994"/>
                    <a:pt x="1306" y="4994"/>
                  </a:cubicBezTo>
                  <a:cubicBezTo>
                    <a:pt x="1307" y="4994"/>
                    <a:pt x="1308" y="4994"/>
                    <a:pt x="1309" y="4994"/>
                  </a:cubicBezTo>
                  <a:lnTo>
                    <a:pt x="2094" y="4994"/>
                  </a:lnTo>
                  <a:cubicBezTo>
                    <a:pt x="2095" y="4994"/>
                    <a:pt x="2096" y="4994"/>
                    <a:pt x="2097" y="4994"/>
                  </a:cubicBezTo>
                  <a:cubicBezTo>
                    <a:pt x="2816" y="4994"/>
                    <a:pt x="3401" y="4409"/>
                    <a:pt x="3402" y="3690"/>
                  </a:cubicBezTo>
                  <a:lnTo>
                    <a:pt x="3402" y="3559"/>
                  </a:lnTo>
                  <a:cubicBezTo>
                    <a:pt x="3402" y="3487"/>
                    <a:pt x="3343" y="3428"/>
                    <a:pt x="3271" y="3428"/>
                  </a:cubicBezTo>
                  <a:close/>
                </a:path>
              </a:pathLst>
            </a:custGeom>
            <a:solidFill>
              <a:srgbClr val="F8C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6"/>
            <p:cNvSpPr/>
            <p:nvPr/>
          </p:nvSpPr>
          <p:spPr>
            <a:xfrm>
              <a:off x="7576855" y="2345518"/>
              <a:ext cx="20952" cy="35729"/>
            </a:xfrm>
            <a:custGeom>
              <a:avLst/>
              <a:gdLst/>
              <a:ahLst/>
              <a:cxnLst/>
              <a:rect l="l" t="t" r="r" b="b"/>
              <a:pathLst>
                <a:path w="777" h="1325" extrusionOk="0">
                  <a:moveTo>
                    <a:pt x="0" y="0"/>
                  </a:moveTo>
                  <a:cubicBezTo>
                    <a:pt x="72" y="2"/>
                    <a:pt x="130" y="61"/>
                    <a:pt x="130" y="133"/>
                  </a:cubicBezTo>
                  <a:lnTo>
                    <a:pt x="130" y="1192"/>
                  </a:lnTo>
                  <a:cubicBezTo>
                    <a:pt x="130" y="1264"/>
                    <a:pt x="72" y="1323"/>
                    <a:pt x="0" y="1324"/>
                  </a:cubicBezTo>
                  <a:lnTo>
                    <a:pt x="646" y="1324"/>
                  </a:lnTo>
                  <a:cubicBezTo>
                    <a:pt x="719" y="1324"/>
                    <a:pt x="777" y="1265"/>
                    <a:pt x="777" y="1193"/>
                  </a:cubicBezTo>
                  <a:lnTo>
                    <a:pt x="777" y="133"/>
                  </a:lnTo>
                  <a:cubicBezTo>
                    <a:pt x="777" y="59"/>
                    <a:pt x="719" y="2"/>
                    <a:pt x="646" y="0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6"/>
            <p:cNvSpPr/>
            <p:nvPr/>
          </p:nvSpPr>
          <p:spPr>
            <a:xfrm>
              <a:off x="7276896" y="2189769"/>
              <a:ext cx="242200" cy="134663"/>
            </a:xfrm>
            <a:custGeom>
              <a:avLst/>
              <a:gdLst/>
              <a:ahLst/>
              <a:cxnLst/>
              <a:rect l="l" t="t" r="r" b="b"/>
              <a:pathLst>
                <a:path w="8982" h="4994" extrusionOk="0">
                  <a:moveTo>
                    <a:pt x="7998" y="0"/>
                  </a:moveTo>
                  <a:cubicBezTo>
                    <a:pt x="8211" y="4"/>
                    <a:pt x="8381" y="179"/>
                    <a:pt x="8381" y="391"/>
                  </a:cubicBezTo>
                  <a:cubicBezTo>
                    <a:pt x="8381" y="604"/>
                    <a:pt x="8211" y="778"/>
                    <a:pt x="7998" y="782"/>
                  </a:cubicBezTo>
                  <a:lnTo>
                    <a:pt x="8599" y="782"/>
                  </a:lnTo>
                  <a:cubicBezTo>
                    <a:pt x="8810" y="778"/>
                    <a:pt x="8982" y="604"/>
                    <a:pt x="8982" y="391"/>
                  </a:cubicBezTo>
                  <a:cubicBezTo>
                    <a:pt x="8982" y="179"/>
                    <a:pt x="8810" y="4"/>
                    <a:pt x="8599" y="0"/>
                  </a:cubicBezTo>
                  <a:close/>
                  <a:moveTo>
                    <a:pt x="1163" y="3428"/>
                  </a:moveTo>
                  <a:cubicBezTo>
                    <a:pt x="1234" y="3429"/>
                    <a:pt x="1291" y="3487"/>
                    <a:pt x="1291" y="3559"/>
                  </a:cubicBezTo>
                  <a:lnTo>
                    <a:pt x="1291" y="3690"/>
                  </a:lnTo>
                  <a:cubicBezTo>
                    <a:pt x="1291" y="4410"/>
                    <a:pt x="713" y="4994"/>
                    <a:pt x="0" y="4994"/>
                  </a:cubicBezTo>
                  <a:lnTo>
                    <a:pt x="595" y="4994"/>
                  </a:lnTo>
                  <a:cubicBezTo>
                    <a:pt x="1307" y="4994"/>
                    <a:pt x="1886" y="4410"/>
                    <a:pt x="1886" y="3690"/>
                  </a:cubicBezTo>
                  <a:lnTo>
                    <a:pt x="1886" y="3559"/>
                  </a:lnTo>
                  <a:cubicBezTo>
                    <a:pt x="1886" y="3487"/>
                    <a:pt x="1827" y="3428"/>
                    <a:pt x="1755" y="3428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6"/>
            <p:cNvSpPr/>
            <p:nvPr/>
          </p:nvSpPr>
          <p:spPr>
            <a:xfrm>
              <a:off x="7230921" y="2086142"/>
              <a:ext cx="372791" cy="320587"/>
            </a:xfrm>
            <a:custGeom>
              <a:avLst/>
              <a:gdLst/>
              <a:ahLst/>
              <a:cxnLst/>
              <a:rect l="l" t="t" r="r" b="b"/>
              <a:pathLst>
                <a:path w="13825" h="11889" extrusionOk="0">
                  <a:moveTo>
                    <a:pt x="8585" y="2218"/>
                  </a:moveTo>
                  <a:cubicBezTo>
                    <a:pt x="8763" y="2218"/>
                    <a:pt x="8909" y="2364"/>
                    <a:pt x="8909" y="2542"/>
                  </a:cubicBezTo>
                  <a:lnTo>
                    <a:pt x="8909" y="2601"/>
                  </a:lnTo>
                  <a:lnTo>
                    <a:pt x="8261" y="2601"/>
                  </a:lnTo>
                  <a:lnTo>
                    <a:pt x="8261" y="2542"/>
                  </a:lnTo>
                  <a:cubicBezTo>
                    <a:pt x="8261" y="2364"/>
                    <a:pt x="8406" y="2218"/>
                    <a:pt x="8585" y="2218"/>
                  </a:cubicBezTo>
                  <a:close/>
                  <a:moveTo>
                    <a:pt x="8869" y="3005"/>
                  </a:moveTo>
                  <a:cubicBezTo>
                    <a:pt x="9306" y="3005"/>
                    <a:pt x="9702" y="3258"/>
                    <a:pt x="9887" y="3653"/>
                  </a:cubicBezTo>
                  <a:lnTo>
                    <a:pt x="7310" y="3653"/>
                  </a:lnTo>
                  <a:cubicBezTo>
                    <a:pt x="7495" y="3257"/>
                    <a:pt x="7892" y="3005"/>
                    <a:pt x="8328" y="3005"/>
                  </a:cubicBezTo>
                  <a:cubicBezTo>
                    <a:pt x="8329" y="3005"/>
                    <a:pt x="8330" y="3005"/>
                    <a:pt x="8331" y="3005"/>
                  </a:cubicBezTo>
                  <a:lnTo>
                    <a:pt x="8866" y="3005"/>
                  </a:lnTo>
                  <a:cubicBezTo>
                    <a:pt x="8867" y="3005"/>
                    <a:pt x="8868" y="3005"/>
                    <a:pt x="8869" y="3005"/>
                  </a:cubicBezTo>
                  <a:close/>
                  <a:moveTo>
                    <a:pt x="5169" y="1044"/>
                  </a:moveTo>
                  <a:cubicBezTo>
                    <a:pt x="5161" y="1044"/>
                    <a:pt x="5153" y="1044"/>
                    <a:pt x="5144" y="1045"/>
                  </a:cubicBezTo>
                  <a:cubicBezTo>
                    <a:pt x="5042" y="1061"/>
                    <a:pt x="4966" y="1150"/>
                    <a:pt x="4967" y="1254"/>
                  </a:cubicBezTo>
                  <a:lnTo>
                    <a:pt x="4967" y="1768"/>
                  </a:lnTo>
                  <a:cubicBezTo>
                    <a:pt x="4969" y="2048"/>
                    <a:pt x="4856" y="2317"/>
                    <a:pt x="4657" y="2515"/>
                  </a:cubicBezTo>
                  <a:lnTo>
                    <a:pt x="4611" y="2559"/>
                  </a:lnTo>
                  <a:cubicBezTo>
                    <a:pt x="4337" y="2830"/>
                    <a:pt x="4183" y="3198"/>
                    <a:pt x="4182" y="3582"/>
                  </a:cubicBezTo>
                  <a:cubicBezTo>
                    <a:pt x="4180" y="3682"/>
                    <a:pt x="4245" y="3773"/>
                    <a:pt x="4342" y="3791"/>
                  </a:cubicBezTo>
                  <a:cubicBezTo>
                    <a:pt x="4356" y="3794"/>
                    <a:pt x="4371" y="3796"/>
                    <a:pt x="4385" y="3796"/>
                  </a:cubicBezTo>
                  <a:cubicBezTo>
                    <a:pt x="4493" y="3796"/>
                    <a:pt x="4585" y="3707"/>
                    <a:pt x="4587" y="3594"/>
                  </a:cubicBezTo>
                  <a:cubicBezTo>
                    <a:pt x="4585" y="3314"/>
                    <a:pt x="4698" y="3045"/>
                    <a:pt x="4898" y="2848"/>
                  </a:cubicBezTo>
                  <a:lnTo>
                    <a:pt x="4943" y="2803"/>
                  </a:lnTo>
                  <a:cubicBezTo>
                    <a:pt x="5218" y="2529"/>
                    <a:pt x="5373" y="2157"/>
                    <a:pt x="5372" y="1768"/>
                  </a:cubicBezTo>
                  <a:lnTo>
                    <a:pt x="5372" y="1247"/>
                  </a:lnTo>
                  <a:cubicBezTo>
                    <a:pt x="5372" y="1133"/>
                    <a:pt x="5279" y="1044"/>
                    <a:pt x="5169" y="1044"/>
                  </a:cubicBezTo>
                  <a:close/>
                  <a:moveTo>
                    <a:pt x="3604" y="1"/>
                  </a:moveTo>
                  <a:cubicBezTo>
                    <a:pt x="3544" y="1"/>
                    <a:pt x="3484" y="28"/>
                    <a:pt x="3444" y="80"/>
                  </a:cubicBezTo>
                  <a:cubicBezTo>
                    <a:pt x="3382" y="164"/>
                    <a:pt x="3392" y="280"/>
                    <a:pt x="3467" y="352"/>
                  </a:cubicBezTo>
                  <a:lnTo>
                    <a:pt x="3876" y="760"/>
                  </a:lnTo>
                  <a:cubicBezTo>
                    <a:pt x="4291" y="1171"/>
                    <a:pt x="4291" y="1841"/>
                    <a:pt x="3876" y="2253"/>
                  </a:cubicBezTo>
                  <a:lnTo>
                    <a:pt x="3832" y="2297"/>
                  </a:lnTo>
                  <a:cubicBezTo>
                    <a:pt x="3555" y="2571"/>
                    <a:pt x="3401" y="2943"/>
                    <a:pt x="3401" y="3332"/>
                  </a:cubicBezTo>
                  <a:lnTo>
                    <a:pt x="3401" y="3587"/>
                  </a:lnTo>
                  <a:cubicBezTo>
                    <a:pt x="3400" y="3690"/>
                    <a:pt x="3476" y="3780"/>
                    <a:pt x="3578" y="3796"/>
                  </a:cubicBezTo>
                  <a:cubicBezTo>
                    <a:pt x="3586" y="3797"/>
                    <a:pt x="3595" y="3797"/>
                    <a:pt x="3603" y="3797"/>
                  </a:cubicBezTo>
                  <a:cubicBezTo>
                    <a:pt x="3713" y="3797"/>
                    <a:pt x="3806" y="3708"/>
                    <a:pt x="3806" y="3594"/>
                  </a:cubicBezTo>
                  <a:lnTo>
                    <a:pt x="3806" y="3333"/>
                  </a:lnTo>
                  <a:cubicBezTo>
                    <a:pt x="3806" y="3052"/>
                    <a:pt x="3918" y="2783"/>
                    <a:pt x="4117" y="2585"/>
                  </a:cubicBezTo>
                  <a:lnTo>
                    <a:pt x="4163" y="2541"/>
                  </a:lnTo>
                  <a:cubicBezTo>
                    <a:pt x="4737" y="1972"/>
                    <a:pt x="4737" y="1044"/>
                    <a:pt x="4163" y="473"/>
                  </a:cubicBezTo>
                  <a:lnTo>
                    <a:pt x="3747" y="60"/>
                  </a:lnTo>
                  <a:cubicBezTo>
                    <a:pt x="3707" y="20"/>
                    <a:pt x="3656" y="1"/>
                    <a:pt x="3604" y="1"/>
                  </a:cubicBezTo>
                  <a:close/>
                  <a:moveTo>
                    <a:pt x="10308" y="4058"/>
                  </a:moveTo>
                  <a:cubicBezTo>
                    <a:pt x="10430" y="4058"/>
                    <a:pt x="10520" y="4172"/>
                    <a:pt x="10492" y="4290"/>
                  </a:cubicBezTo>
                  <a:cubicBezTo>
                    <a:pt x="10471" y="4375"/>
                    <a:pt x="10395" y="4437"/>
                    <a:pt x="10305" y="4437"/>
                  </a:cubicBezTo>
                  <a:cubicBezTo>
                    <a:pt x="10304" y="4437"/>
                    <a:pt x="10303" y="4437"/>
                    <a:pt x="10302" y="4437"/>
                  </a:cubicBezTo>
                  <a:lnTo>
                    <a:pt x="6895" y="4437"/>
                  </a:lnTo>
                  <a:cubicBezTo>
                    <a:pt x="6894" y="4437"/>
                    <a:pt x="6893" y="4437"/>
                    <a:pt x="6892" y="4437"/>
                  </a:cubicBezTo>
                  <a:cubicBezTo>
                    <a:pt x="6804" y="4437"/>
                    <a:pt x="6726" y="4375"/>
                    <a:pt x="6706" y="4290"/>
                  </a:cubicBezTo>
                  <a:cubicBezTo>
                    <a:pt x="6679" y="4172"/>
                    <a:pt x="6768" y="4058"/>
                    <a:pt x="6890" y="4058"/>
                  </a:cubicBezTo>
                  <a:close/>
                  <a:moveTo>
                    <a:pt x="4299" y="4571"/>
                  </a:moveTo>
                  <a:cubicBezTo>
                    <a:pt x="4314" y="4571"/>
                    <a:pt x="4330" y="4578"/>
                    <a:pt x="4342" y="4589"/>
                  </a:cubicBezTo>
                  <a:lnTo>
                    <a:pt x="5150" y="5393"/>
                  </a:lnTo>
                  <a:cubicBezTo>
                    <a:pt x="4875" y="5780"/>
                    <a:pt x="4726" y="6242"/>
                    <a:pt x="4726" y="6715"/>
                  </a:cubicBezTo>
                  <a:cubicBezTo>
                    <a:pt x="4726" y="6738"/>
                    <a:pt x="4728" y="6761"/>
                    <a:pt x="4728" y="6782"/>
                  </a:cubicBezTo>
                  <a:lnTo>
                    <a:pt x="3959" y="5761"/>
                  </a:lnTo>
                  <a:cubicBezTo>
                    <a:pt x="3699" y="5416"/>
                    <a:pt x="3552" y="5002"/>
                    <a:pt x="3536" y="4571"/>
                  </a:cubicBezTo>
                  <a:close/>
                  <a:moveTo>
                    <a:pt x="12541" y="5624"/>
                  </a:moveTo>
                  <a:cubicBezTo>
                    <a:pt x="13008" y="5624"/>
                    <a:pt x="13388" y="6001"/>
                    <a:pt x="13390" y="6468"/>
                  </a:cubicBezTo>
                  <a:lnTo>
                    <a:pt x="13390" y="6993"/>
                  </a:lnTo>
                  <a:cubicBezTo>
                    <a:pt x="13388" y="7461"/>
                    <a:pt x="13008" y="7838"/>
                    <a:pt x="12541" y="7838"/>
                  </a:cubicBezTo>
                  <a:lnTo>
                    <a:pt x="12168" y="7838"/>
                  </a:lnTo>
                  <a:cubicBezTo>
                    <a:pt x="12357" y="7500"/>
                    <a:pt x="12455" y="7118"/>
                    <a:pt x="12455" y="6731"/>
                  </a:cubicBezTo>
                  <a:lnTo>
                    <a:pt x="12455" y="6731"/>
                  </a:lnTo>
                  <a:cubicBezTo>
                    <a:pt x="12455" y="6731"/>
                    <a:pt x="12455" y="6732"/>
                    <a:pt x="12455" y="6732"/>
                  </a:cubicBezTo>
                  <a:lnTo>
                    <a:pt x="12455" y="6730"/>
                  </a:lnTo>
                  <a:cubicBezTo>
                    <a:pt x="12455" y="6731"/>
                    <a:pt x="12455" y="6731"/>
                    <a:pt x="12455" y="6731"/>
                  </a:cubicBezTo>
                  <a:cubicBezTo>
                    <a:pt x="12455" y="6344"/>
                    <a:pt x="12357" y="5962"/>
                    <a:pt x="12168" y="5624"/>
                  </a:cubicBezTo>
                  <a:close/>
                  <a:moveTo>
                    <a:pt x="3402" y="7432"/>
                  </a:moveTo>
                  <a:lnTo>
                    <a:pt x="3402" y="7446"/>
                  </a:lnTo>
                  <a:cubicBezTo>
                    <a:pt x="3402" y="8079"/>
                    <a:pt x="2888" y="8593"/>
                    <a:pt x="2256" y="8593"/>
                  </a:cubicBezTo>
                  <a:lnTo>
                    <a:pt x="1553" y="8593"/>
                  </a:lnTo>
                  <a:cubicBezTo>
                    <a:pt x="919" y="8593"/>
                    <a:pt x="406" y="8079"/>
                    <a:pt x="406" y="7446"/>
                  </a:cubicBezTo>
                  <a:lnTo>
                    <a:pt x="406" y="7432"/>
                  </a:lnTo>
                  <a:close/>
                  <a:moveTo>
                    <a:pt x="2619" y="8955"/>
                  </a:moveTo>
                  <a:lnTo>
                    <a:pt x="2619" y="9187"/>
                  </a:lnTo>
                  <a:cubicBezTo>
                    <a:pt x="2619" y="9291"/>
                    <a:pt x="2535" y="9376"/>
                    <a:pt x="2431" y="9376"/>
                  </a:cubicBezTo>
                  <a:cubicBezTo>
                    <a:pt x="2430" y="9376"/>
                    <a:pt x="2429" y="9376"/>
                    <a:pt x="2428" y="9376"/>
                  </a:cubicBezTo>
                  <a:lnTo>
                    <a:pt x="1378" y="9376"/>
                  </a:lnTo>
                  <a:lnTo>
                    <a:pt x="1378" y="9377"/>
                  </a:lnTo>
                  <a:cubicBezTo>
                    <a:pt x="1273" y="9377"/>
                    <a:pt x="1188" y="9292"/>
                    <a:pt x="1188" y="9188"/>
                  </a:cubicBezTo>
                  <a:lnTo>
                    <a:pt x="1188" y="8955"/>
                  </a:lnTo>
                  <a:cubicBezTo>
                    <a:pt x="1306" y="8984"/>
                    <a:pt x="1429" y="8998"/>
                    <a:pt x="1550" y="8998"/>
                  </a:cubicBezTo>
                  <a:lnTo>
                    <a:pt x="2257" y="8998"/>
                  </a:lnTo>
                  <a:cubicBezTo>
                    <a:pt x="2378" y="8998"/>
                    <a:pt x="2501" y="8984"/>
                    <a:pt x="2619" y="8955"/>
                  </a:cubicBezTo>
                  <a:close/>
                  <a:moveTo>
                    <a:pt x="10168" y="4840"/>
                  </a:moveTo>
                  <a:cubicBezTo>
                    <a:pt x="11217" y="4840"/>
                    <a:pt x="12069" y="5687"/>
                    <a:pt x="12069" y="6730"/>
                  </a:cubicBezTo>
                  <a:cubicBezTo>
                    <a:pt x="12069" y="7772"/>
                    <a:pt x="11217" y="8619"/>
                    <a:pt x="10168" y="8619"/>
                  </a:cubicBezTo>
                  <a:lnTo>
                    <a:pt x="9363" y="8619"/>
                  </a:lnTo>
                  <a:cubicBezTo>
                    <a:pt x="9362" y="8619"/>
                    <a:pt x="9361" y="8619"/>
                    <a:pt x="9360" y="8619"/>
                  </a:cubicBezTo>
                  <a:cubicBezTo>
                    <a:pt x="9270" y="8619"/>
                    <a:pt x="9191" y="8679"/>
                    <a:pt x="9168" y="8768"/>
                  </a:cubicBezTo>
                  <a:lnTo>
                    <a:pt x="9170" y="8769"/>
                  </a:lnTo>
                  <a:cubicBezTo>
                    <a:pt x="9141" y="8891"/>
                    <a:pt x="9239" y="8998"/>
                    <a:pt x="9363" y="8998"/>
                  </a:cubicBezTo>
                  <a:cubicBezTo>
                    <a:pt x="9364" y="8998"/>
                    <a:pt x="9365" y="8998"/>
                    <a:pt x="9366" y="8998"/>
                  </a:cubicBezTo>
                  <a:lnTo>
                    <a:pt x="10152" y="8998"/>
                  </a:lnTo>
                  <a:cubicBezTo>
                    <a:pt x="10260" y="8998"/>
                    <a:pt x="10367" y="8991"/>
                    <a:pt x="10474" y="8978"/>
                  </a:cubicBezTo>
                  <a:lnTo>
                    <a:pt x="10474" y="9188"/>
                  </a:lnTo>
                  <a:cubicBezTo>
                    <a:pt x="10474" y="9292"/>
                    <a:pt x="10389" y="9377"/>
                    <a:pt x="10283" y="9377"/>
                  </a:cubicBezTo>
                  <a:lnTo>
                    <a:pt x="6885" y="9377"/>
                  </a:lnTo>
                  <a:cubicBezTo>
                    <a:pt x="6780" y="9377"/>
                    <a:pt x="6695" y="9292"/>
                    <a:pt x="6695" y="9188"/>
                  </a:cubicBezTo>
                  <a:lnTo>
                    <a:pt x="6695" y="8975"/>
                  </a:lnTo>
                  <a:cubicBezTo>
                    <a:pt x="6801" y="8989"/>
                    <a:pt x="6908" y="8998"/>
                    <a:pt x="7016" y="8998"/>
                  </a:cubicBezTo>
                  <a:lnTo>
                    <a:pt x="8592" y="8998"/>
                  </a:lnTo>
                  <a:cubicBezTo>
                    <a:pt x="8699" y="8998"/>
                    <a:pt x="8784" y="8910"/>
                    <a:pt x="8781" y="8804"/>
                  </a:cubicBezTo>
                  <a:cubicBezTo>
                    <a:pt x="8778" y="8700"/>
                    <a:pt x="8687" y="8621"/>
                    <a:pt x="8583" y="8621"/>
                  </a:cubicBezTo>
                  <a:lnTo>
                    <a:pt x="7026" y="8621"/>
                  </a:lnTo>
                  <a:cubicBezTo>
                    <a:pt x="5978" y="8621"/>
                    <a:pt x="5126" y="7772"/>
                    <a:pt x="5126" y="6730"/>
                  </a:cubicBezTo>
                  <a:cubicBezTo>
                    <a:pt x="5126" y="6300"/>
                    <a:pt x="5274" y="5882"/>
                    <a:pt x="5546" y="5548"/>
                  </a:cubicBezTo>
                  <a:cubicBezTo>
                    <a:pt x="5552" y="5543"/>
                    <a:pt x="5558" y="5537"/>
                    <a:pt x="5564" y="5533"/>
                  </a:cubicBezTo>
                  <a:cubicBezTo>
                    <a:pt x="5577" y="5519"/>
                    <a:pt x="5588" y="5504"/>
                    <a:pt x="5597" y="5488"/>
                  </a:cubicBezTo>
                  <a:cubicBezTo>
                    <a:pt x="5958" y="5076"/>
                    <a:pt x="6480" y="4840"/>
                    <a:pt x="7027" y="4840"/>
                  </a:cubicBezTo>
                  <a:close/>
                  <a:moveTo>
                    <a:pt x="378" y="9808"/>
                  </a:moveTo>
                  <a:lnTo>
                    <a:pt x="13390" y="9809"/>
                  </a:lnTo>
                  <a:lnTo>
                    <a:pt x="13390" y="10701"/>
                  </a:lnTo>
                  <a:lnTo>
                    <a:pt x="378" y="10701"/>
                  </a:lnTo>
                  <a:lnTo>
                    <a:pt x="378" y="9808"/>
                  </a:lnTo>
                  <a:close/>
                  <a:moveTo>
                    <a:pt x="4023" y="11104"/>
                  </a:moveTo>
                  <a:lnTo>
                    <a:pt x="4023" y="11482"/>
                  </a:lnTo>
                  <a:lnTo>
                    <a:pt x="1998" y="11482"/>
                  </a:lnTo>
                  <a:lnTo>
                    <a:pt x="1998" y="11104"/>
                  </a:lnTo>
                  <a:close/>
                  <a:moveTo>
                    <a:pt x="11798" y="11104"/>
                  </a:moveTo>
                  <a:lnTo>
                    <a:pt x="11798" y="11482"/>
                  </a:lnTo>
                  <a:lnTo>
                    <a:pt x="9773" y="11482"/>
                  </a:lnTo>
                  <a:lnTo>
                    <a:pt x="9773" y="11104"/>
                  </a:lnTo>
                  <a:close/>
                  <a:moveTo>
                    <a:pt x="8586" y="1858"/>
                  </a:moveTo>
                  <a:cubicBezTo>
                    <a:pt x="8184" y="1858"/>
                    <a:pt x="7857" y="2178"/>
                    <a:pt x="7857" y="2570"/>
                  </a:cubicBezTo>
                  <a:lnTo>
                    <a:pt x="7857" y="2698"/>
                  </a:lnTo>
                  <a:cubicBezTo>
                    <a:pt x="7395" y="2838"/>
                    <a:pt x="7030" y="3195"/>
                    <a:pt x="6878" y="3653"/>
                  </a:cubicBezTo>
                  <a:lnTo>
                    <a:pt x="6875" y="3653"/>
                  </a:lnTo>
                  <a:cubicBezTo>
                    <a:pt x="6546" y="3653"/>
                    <a:pt x="6278" y="3915"/>
                    <a:pt x="6278" y="4236"/>
                  </a:cubicBezTo>
                  <a:cubicBezTo>
                    <a:pt x="6278" y="4334"/>
                    <a:pt x="6303" y="4431"/>
                    <a:pt x="6350" y="4516"/>
                  </a:cubicBezTo>
                  <a:cubicBezTo>
                    <a:pt x="5991" y="4620"/>
                    <a:pt x="5662" y="4810"/>
                    <a:pt x="5391" y="5069"/>
                  </a:cubicBezTo>
                  <a:lnTo>
                    <a:pt x="4601" y="4298"/>
                  </a:lnTo>
                  <a:cubicBezTo>
                    <a:pt x="4513" y="4213"/>
                    <a:pt x="4395" y="4166"/>
                    <a:pt x="4273" y="4166"/>
                  </a:cubicBezTo>
                  <a:lnTo>
                    <a:pt x="3449" y="4166"/>
                  </a:lnTo>
                  <a:cubicBezTo>
                    <a:pt x="3264" y="4166"/>
                    <a:pt x="3116" y="4314"/>
                    <a:pt x="3114" y="4499"/>
                  </a:cubicBezTo>
                  <a:cubicBezTo>
                    <a:pt x="3116" y="5042"/>
                    <a:pt x="3293" y="5569"/>
                    <a:pt x="3620" y="6003"/>
                  </a:cubicBezTo>
                  <a:lnTo>
                    <a:pt x="4644" y="7357"/>
                  </a:lnTo>
                  <a:cubicBezTo>
                    <a:pt x="4706" y="7439"/>
                    <a:pt x="4787" y="7508"/>
                    <a:pt x="4878" y="7557"/>
                  </a:cubicBezTo>
                  <a:cubicBezTo>
                    <a:pt x="5131" y="8184"/>
                    <a:pt x="5649" y="8668"/>
                    <a:pt x="6290" y="8881"/>
                  </a:cubicBezTo>
                  <a:lnTo>
                    <a:pt x="6290" y="9188"/>
                  </a:lnTo>
                  <a:cubicBezTo>
                    <a:pt x="6290" y="9252"/>
                    <a:pt x="6300" y="9315"/>
                    <a:pt x="6321" y="9376"/>
                  </a:cubicBezTo>
                  <a:lnTo>
                    <a:pt x="2966" y="9376"/>
                  </a:lnTo>
                  <a:cubicBezTo>
                    <a:pt x="2986" y="9315"/>
                    <a:pt x="2996" y="9252"/>
                    <a:pt x="2996" y="9188"/>
                  </a:cubicBezTo>
                  <a:lnTo>
                    <a:pt x="2996" y="8794"/>
                  </a:lnTo>
                  <a:cubicBezTo>
                    <a:pt x="3480" y="8526"/>
                    <a:pt x="3807" y="8021"/>
                    <a:pt x="3807" y="7445"/>
                  </a:cubicBezTo>
                  <a:lnTo>
                    <a:pt x="3807" y="7366"/>
                  </a:lnTo>
                  <a:cubicBezTo>
                    <a:pt x="3807" y="7178"/>
                    <a:pt x="3656" y="7027"/>
                    <a:pt x="3470" y="7027"/>
                  </a:cubicBezTo>
                  <a:lnTo>
                    <a:pt x="338" y="7027"/>
                  </a:lnTo>
                  <a:cubicBezTo>
                    <a:pt x="152" y="7027"/>
                    <a:pt x="1" y="7178"/>
                    <a:pt x="1" y="7366"/>
                  </a:cubicBezTo>
                  <a:lnTo>
                    <a:pt x="1" y="7445"/>
                  </a:lnTo>
                  <a:cubicBezTo>
                    <a:pt x="1" y="8003"/>
                    <a:pt x="299" y="8518"/>
                    <a:pt x="783" y="8795"/>
                  </a:cubicBezTo>
                  <a:lnTo>
                    <a:pt x="783" y="9188"/>
                  </a:lnTo>
                  <a:cubicBezTo>
                    <a:pt x="783" y="9252"/>
                    <a:pt x="793" y="9315"/>
                    <a:pt x="815" y="9377"/>
                  </a:cubicBezTo>
                  <a:lnTo>
                    <a:pt x="338" y="9377"/>
                  </a:lnTo>
                  <a:cubicBezTo>
                    <a:pt x="151" y="9377"/>
                    <a:pt x="1" y="9528"/>
                    <a:pt x="1" y="9714"/>
                  </a:cubicBezTo>
                  <a:lnTo>
                    <a:pt x="1" y="10767"/>
                  </a:lnTo>
                  <a:cubicBezTo>
                    <a:pt x="1" y="10953"/>
                    <a:pt x="151" y="11104"/>
                    <a:pt x="338" y="11104"/>
                  </a:cubicBezTo>
                  <a:lnTo>
                    <a:pt x="1593" y="11104"/>
                  </a:lnTo>
                  <a:lnTo>
                    <a:pt x="1593" y="11554"/>
                  </a:lnTo>
                  <a:cubicBezTo>
                    <a:pt x="1593" y="11738"/>
                    <a:pt x="1741" y="11887"/>
                    <a:pt x="1926" y="11888"/>
                  </a:cubicBezTo>
                  <a:lnTo>
                    <a:pt x="4094" y="11888"/>
                  </a:lnTo>
                  <a:cubicBezTo>
                    <a:pt x="4278" y="11888"/>
                    <a:pt x="4427" y="11738"/>
                    <a:pt x="4427" y="11554"/>
                  </a:cubicBezTo>
                  <a:lnTo>
                    <a:pt x="4427" y="11104"/>
                  </a:lnTo>
                  <a:lnTo>
                    <a:pt x="9367" y="11104"/>
                  </a:lnTo>
                  <a:lnTo>
                    <a:pt x="9367" y="11554"/>
                  </a:lnTo>
                  <a:cubicBezTo>
                    <a:pt x="9369" y="11738"/>
                    <a:pt x="9517" y="11888"/>
                    <a:pt x="9701" y="11888"/>
                  </a:cubicBezTo>
                  <a:lnTo>
                    <a:pt x="11864" y="11888"/>
                  </a:lnTo>
                  <a:cubicBezTo>
                    <a:pt x="12050" y="11888"/>
                    <a:pt x="12201" y="11740"/>
                    <a:pt x="12203" y="11554"/>
                  </a:cubicBezTo>
                  <a:lnTo>
                    <a:pt x="12203" y="11104"/>
                  </a:lnTo>
                  <a:lnTo>
                    <a:pt x="13485" y="11104"/>
                  </a:lnTo>
                  <a:cubicBezTo>
                    <a:pt x="13671" y="11104"/>
                    <a:pt x="13822" y="10953"/>
                    <a:pt x="13822" y="10767"/>
                  </a:cubicBezTo>
                  <a:lnTo>
                    <a:pt x="13822" y="9714"/>
                  </a:lnTo>
                  <a:cubicBezTo>
                    <a:pt x="13822" y="9528"/>
                    <a:pt x="13671" y="9377"/>
                    <a:pt x="13485" y="9377"/>
                  </a:cubicBezTo>
                  <a:lnTo>
                    <a:pt x="10876" y="9377"/>
                  </a:lnTo>
                  <a:cubicBezTo>
                    <a:pt x="10896" y="9315"/>
                    <a:pt x="10907" y="9252"/>
                    <a:pt x="10907" y="9188"/>
                  </a:cubicBezTo>
                  <a:lnTo>
                    <a:pt x="10909" y="9187"/>
                  </a:lnTo>
                  <a:lnTo>
                    <a:pt x="10909" y="8881"/>
                  </a:lnTo>
                  <a:cubicBezTo>
                    <a:pt x="11296" y="8752"/>
                    <a:pt x="11643" y="8523"/>
                    <a:pt x="11913" y="8216"/>
                  </a:cubicBezTo>
                  <a:lnTo>
                    <a:pt x="12571" y="8216"/>
                  </a:lnTo>
                  <a:cubicBezTo>
                    <a:pt x="13261" y="8216"/>
                    <a:pt x="13825" y="7657"/>
                    <a:pt x="13825" y="6970"/>
                  </a:cubicBezTo>
                  <a:lnTo>
                    <a:pt x="13825" y="6465"/>
                  </a:lnTo>
                  <a:cubicBezTo>
                    <a:pt x="13825" y="5778"/>
                    <a:pt x="13260" y="5219"/>
                    <a:pt x="12567" y="5219"/>
                  </a:cubicBezTo>
                  <a:lnTo>
                    <a:pt x="11907" y="5219"/>
                  </a:lnTo>
                  <a:cubicBezTo>
                    <a:pt x="11618" y="4893"/>
                    <a:pt x="11243" y="4654"/>
                    <a:pt x="10827" y="4532"/>
                  </a:cubicBezTo>
                  <a:cubicBezTo>
                    <a:pt x="10873" y="4444"/>
                    <a:pt x="10899" y="4347"/>
                    <a:pt x="10899" y="4248"/>
                  </a:cubicBezTo>
                  <a:cubicBezTo>
                    <a:pt x="10897" y="3920"/>
                    <a:pt x="10629" y="3653"/>
                    <a:pt x="10301" y="3653"/>
                  </a:cubicBezTo>
                  <a:lnTo>
                    <a:pt x="10298" y="3653"/>
                  </a:lnTo>
                  <a:cubicBezTo>
                    <a:pt x="10147" y="3189"/>
                    <a:pt x="9781" y="2827"/>
                    <a:pt x="9315" y="2680"/>
                  </a:cubicBezTo>
                  <a:lnTo>
                    <a:pt x="9315" y="2570"/>
                  </a:lnTo>
                  <a:cubicBezTo>
                    <a:pt x="9315" y="2178"/>
                    <a:pt x="8988" y="1858"/>
                    <a:pt x="8586" y="1858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36"/>
          <p:cNvSpPr txBox="1"/>
          <p:nvPr/>
        </p:nvSpPr>
        <p:spPr>
          <a:xfrm>
            <a:off x="1374625" y="1518113"/>
            <a:ext cx="296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Access Modifiers</a:t>
            </a:r>
            <a:endParaRPr sz="2000" b="1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4864425" y="1162050"/>
            <a:ext cx="336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Merienda One"/>
                <a:ea typeface="Merienda One"/>
                <a:cs typeface="Merienda One"/>
                <a:sym typeface="Merienda One"/>
              </a:rPr>
              <a:t>Non-Access Modifiers</a:t>
            </a:r>
            <a:endParaRPr sz="1900" b="1">
              <a:solidFill>
                <a:schemeClr val="accent1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249" name="Google Shape;249;p36"/>
          <p:cNvSpPr/>
          <p:nvPr/>
        </p:nvSpPr>
        <p:spPr>
          <a:xfrm>
            <a:off x="2403425" y="1962150"/>
            <a:ext cx="275700" cy="275700"/>
          </a:xfrm>
          <a:prstGeom prst="rect">
            <a:avLst/>
          </a:prstGeom>
          <a:solidFill>
            <a:srgbClr val="F0E5D0"/>
          </a:solidFill>
          <a:ln w="9525" cap="flat" cmpd="sng">
            <a:solidFill>
              <a:srgbClr val="2323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36"/>
          <p:cNvGrpSpPr/>
          <p:nvPr/>
        </p:nvGrpSpPr>
        <p:grpSpPr>
          <a:xfrm>
            <a:off x="2457042" y="2014795"/>
            <a:ext cx="168775" cy="170527"/>
            <a:chOff x="3974708" y="1468698"/>
            <a:chExt cx="368908" cy="372737"/>
          </a:xfrm>
        </p:grpSpPr>
        <p:sp>
          <p:nvSpPr>
            <p:cNvPr id="251" name="Google Shape;251;p36"/>
            <p:cNvSpPr/>
            <p:nvPr/>
          </p:nvSpPr>
          <p:spPr>
            <a:xfrm>
              <a:off x="4127977" y="1473767"/>
              <a:ext cx="21141" cy="361816"/>
            </a:xfrm>
            <a:custGeom>
              <a:avLst/>
              <a:gdLst/>
              <a:ahLst/>
              <a:cxnLst/>
              <a:rect l="l" t="t" r="r" b="b"/>
              <a:pathLst>
                <a:path w="784" h="13418" extrusionOk="0">
                  <a:moveTo>
                    <a:pt x="271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13147"/>
                  </a:lnTo>
                  <a:cubicBezTo>
                    <a:pt x="0" y="13297"/>
                    <a:pt x="121" y="13418"/>
                    <a:pt x="271" y="13418"/>
                  </a:cubicBezTo>
                  <a:lnTo>
                    <a:pt x="513" y="13418"/>
                  </a:lnTo>
                  <a:cubicBezTo>
                    <a:pt x="663" y="13418"/>
                    <a:pt x="784" y="13297"/>
                    <a:pt x="784" y="13147"/>
                  </a:cubicBezTo>
                  <a:lnTo>
                    <a:pt x="784" y="271"/>
                  </a:lnTo>
                  <a:cubicBezTo>
                    <a:pt x="784" y="121"/>
                    <a:pt x="663" y="0"/>
                    <a:pt x="513" y="0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3978052" y="1644860"/>
              <a:ext cx="342644" cy="176917"/>
            </a:xfrm>
            <a:custGeom>
              <a:avLst/>
              <a:gdLst/>
              <a:ahLst/>
              <a:cxnLst/>
              <a:rect l="l" t="t" r="r" b="b"/>
              <a:pathLst>
                <a:path w="12707" h="6561" extrusionOk="0">
                  <a:moveTo>
                    <a:pt x="11451" y="0"/>
                  </a:moveTo>
                  <a:cubicBezTo>
                    <a:pt x="11385" y="0"/>
                    <a:pt x="11322" y="25"/>
                    <a:pt x="11273" y="70"/>
                  </a:cubicBezTo>
                  <a:lnTo>
                    <a:pt x="8537" y="2578"/>
                  </a:lnTo>
                  <a:cubicBezTo>
                    <a:pt x="8146" y="2934"/>
                    <a:pt x="7638" y="3131"/>
                    <a:pt x="7110" y="3131"/>
                  </a:cubicBezTo>
                  <a:lnTo>
                    <a:pt x="3844" y="3131"/>
                  </a:lnTo>
                  <a:cubicBezTo>
                    <a:pt x="3232" y="3131"/>
                    <a:pt x="2651" y="2862"/>
                    <a:pt x="2258" y="2393"/>
                  </a:cubicBezTo>
                  <a:lnTo>
                    <a:pt x="1663" y="1685"/>
                  </a:lnTo>
                  <a:cubicBezTo>
                    <a:pt x="1614" y="1626"/>
                    <a:pt x="1542" y="1592"/>
                    <a:pt x="1466" y="1592"/>
                  </a:cubicBezTo>
                  <a:lnTo>
                    <a:pt x="930" y="1592"/>
                  </a:lnTo>
                  <a:cubicBezTo>
                    <a:pt x="847" y="1592"/>
                    <a:pt x="771" y="1630"/>
                    <a:pt x="721" y="1693"/>
                  </a:cubicBezTo>
                  <a:lnTo>
                    <a:pt x="71" y="2526"/>
                  </a:lnTo>
                  <a:cubicBezTo>
                    <a:pt x="16" y="2597"/>
                    <a:pt x="0" y="2689"/>
                    <a:pt x="29" y="2772"/>
                  </a:cubicBezTo>
                  <a:lnTo>
                    <a:pt x="598" y="4432"/>
                  </a:lnTo>
                  <a:cubicBezTo>
                    <a:pt x="1033" y="5704"/>
                    <a:pt x="2236" y="6560"/>
                    <a:pt x="3589" y="6560"/>
                  </a:cubicBezTo>
                  <a:lnTo>
                    <a:pt x="7907" y="6560"/>
                  </a:lnTo>
                  <a:cubicBezTo>
                    <a:pt x="9208" y="6560"/>
                    <a:pt x="10378" y="5769"/>
                    <a:pt x="10856" y="4568"/>
                  </a:cubicBezTo>
                  <a:lnTo>
                    <a:pt x="12114" y="1405"/>
                  </a:lnTo>
                  <a:cubicBezTo>
                    <a:pt x="12139" y="1345"/>
                    <a:pt x="12183" y="1296"/>
                    <a:pt x="12241" y="1267"/>
                  </a:cubicBezTo>
                  <a:cubicBezTo>
                    <a:pt x="12510" y="1134"/>
                    <a:pt x="12683" y="863"/>
                    <a:pt x="12692" y="562"/>
                  </a:cubicBezTo>
                  <a:lnTo>
                    <a:pt x="12706" y="0"/>
                  </a:ln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4167939" y="1644806"/>
              <a:ext cx="152784" cy="176971"/>
            </a:xfrm>
            <a:custGeom>
              <a:avLst/>
              <a:gdLst/>
              <a:ahLst/>
              <a:cxnLst/>
              <a:rect l="l" t="t" r="r" b="b"/>
              <a:pathLst>
                <a:path w="5666" h="6563" extrusionOk="0">
                  <a:moveTo>
                    <a:pt x="4800" y="1"/>
                  </a:moveTo>
                  <a:lnTo>
                    <a:pt x="4785" y="564"/>
                  </a:lnTo>
                  <a:cubicBezTo>
                    <a:pt x="4778" y="865"/>
                    <a:pt x="4604" y="1135"/>
                    <a:pt x="4336" y="1269"/>
                  </a:cubicBezTo>
                  <a:cubicBezTo>
                    <a:pt x="4277" y="1298"/>
                    <a:pt x="4232" y="1347"/>
                    <a:pt x="4208" y="1407"/>
                  </a:cubicBezTo>
                  <a:lnTo>
                    <a:pt x="2950" y="4570"/>
                  </a:lnTo>
                  <a:cubicBezTo>
                    <a:pt x="2472" y="5771"/>
                    <a:pt x="1303" y="6562"/>
                    <a:pt x="1" y="6562"/>
                  </a:cubicBezTo>
                  <a:lnTo>
                    <a:pt x="867" y="6562"/>
                  </a:lnTo>
                  <a:cubicBezTo>
                    <a:pt x="2168" y="6562"/>
                    <a:pt x="3337" y="5771"/>
                    <a:pt x="3816" y="4570"/>
                  </a:cubicBezTo>
                  <a:lnTo>
                    <a:pt x="5074" y="1407"/>
                  </a:lnTo>
                  <a:cubicBezTo>
                    <a:pt x="5097" y="1347"/>
                    <a:pt x="5143" y="1298"/>
                    <a:pt x="5200" y="1269"/>
                  </a:cubicBezTo>
                  <a:cubicBezTo>
                    <a:pt x="5470" y="1136"/>
                    <a:pt x="5643" y="865"/>
                    <a:pt x="5651" y="564"/>
                  </a:cubicBezTo>
                  <a:lnTo>
                    <a:pt x="5666" y="1"/>
                  </a:ln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3997251" y="1772216"/>
              <a:ext cx="271807" cy="50910"/>
            </a:xfrm>
            <a:custGeom>
              <a:avLst/>
              <a:gdLst/>
              <a:ahLst/>
              <a:cxnLst/>
              <a:rect l="l" t="t" r="r" b="b"/>
              <a:pathLst>
                <a:path w="10080" h="1888" extrusionOk="0">
                  <a:moveTo>
                    <a:pt x="0" y="0"/>
                  </a:moveTo>
                  <a:cubicBezTo>
                    <a:pt x="518" y="1120"/>
                    <a:pt x="1642" y="1836"/>
                    <a:pt x="2875" y="1836"/>
                  </a:cubicBezTo>
                  <a:cubicBezTo>
                    <a:pt x="2876" y="1836"/>
                    <a:pt x="2877" y="1836"/>
                    <a:pt x="2879" y="1836"/>
                  </a:cubicBezTo>
                  <a:lnTo>
                    <a:pt x="7199" y="1836"/>
                  </a:lnTo>
                  <a:cubicBezTo>
                    <a:pt x="7560" y="1836"/>
                    <a:pt x="7917" y="1775"/>
                    <a:pt x="8257" y="1656"/>
                  </a:cubicBezTo>
                  <a:cubicBezTo>
                    <a:pt x="8327" y="1800"/>
                    <a:pt x="8472" y="1888"/>
                    <a:pt x="8627" y="1888"/>
                  </a:cubicBezTo>
                  <a:cubicBezTo>
                    <a:pt x="8657" y="1888"/>
                    <a:pt x="8689" y="1885"/>
                    <a:pt x="8719" y="1877"/>
                  </a:cubicBezTo>
                  <a:cubicBezTo>
                    <a:pt x="8907" y="1836"/>
                    <a:pt x="9041" y="1670"/>
                    <a:pt x="9044" y="1478"/>
                  </a:cubicBezTo>
                  <a:cubicBezTo>
                    <a:pt x="9044" y="1411"/>
                    <a:pt x="9026" y="1343"/>
                    <a:pt x="8993" y="1284"/>
                  </a:cubicBezTo>
                  <a:cubicBezTo>
                    <a:pt x="9466" y="963"/>
                    <a:pt x="9840" y="519"/>
                    <a:pt x="10079" y="0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4168020" y="1772216"/>
              <a:ext cx="101011" cy="50910"/>
            </a:xfrm>
            <a:custGeom>
              <a:avLst/>
              <a:gdLst/>
              <a:ahLst/>
              <a:cxnLst/>
              <a:rect l="l" t="t" r="r" b="b"/>
              <a:pathLst>
                <a:path w="3746" h="1888" extrusionOk="0">
                  <a:moveTo>
                    <a:pt x="1" y="1836"/>
                  </a:moveTo>
                  <a:cubicBezTo>
                    <a:pt x="3" y="1836"/>
                    <a:pt x="6" y="1836"/>
                    <a:pt x="8" y="1836"/>
                  </a:cubicBezTo>
                  <a:cubicBezTo>
                    <a:pt x="10" y="1836"/>
                    <a:pt x="13" y="1836"/>
                    <a:pt x="15" y="1836"/>
                  </a:cubicBezTo>
                  <a:close/>
                  <a:moveTo>
                    <a:pt x="2881" y="0"/>
                  </a:moveTo>
                  <a:cubicBezTo>
                    <a:pt x="2361" y="1117"/>
                    <a:pt x="1244" y="1833"/>
                    <a:pt x="15" y="1836"/>
                  </a:cubicBezTo>
                  <a:lnTo>
                    <a:pt x="865" y="1836"/>
                  </a:lnTo>
                  <a:cubicBezTo>
                    <a:pt x="1224" y="1836"/>
                    <a:pt x="1581" y="1775"/>
                    <a:pt x="1921" y="1656"/>
                  </a:cubicBezTo>
                  <a:cubicBezTo>
                    <a:pt x="1992" y="1800"/>
                    <a:pt x="2137" y="1888"/>
                    <a:pt x="2292" y="1888"/>
                  </a:cubicBezTo>
                  <a:cubicBezTo>
                    <a:pt x="2323" y="1888"/>
                    <a:pt x="2354" y="1885"/>
                    <a:pt x="2385" y="1877"/>
                  </a:cubicBezTo>
                  <a:cubicBezTo>
                    <a:pt x="2572" y="1836"/>
                    <a:pt x="2705" y="1670"/>
                    <a:pt x="2708" y="1478"/>
                  </a:cubicBezTo>
                  <a:cubicBezTo>
                    <a:pt x="2708" y="1411"/>
                    <a:pt x="2690" y="1343"/>
                    <a:pt x="2657" y="1284"/>
                  </a:cubicBezTo>
                  <a:cubicBezTo>
                    <a:pt x="3130" y="963"/>
                    <a:pt x="3504" y="519"/>
                    <a:pt x="3745" y="0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4059432" y="1473902"/>
              <a:ext cx="209896" cy="228555"/>
            </a:xfrm>
            <a:custGeom>
              <a:avLst/>
              <a:gdLst/>
              <a:ahLst/>
              <a:cxnLst/>
              <a:rect l="l" t="t" r="r" b="b"/>
              <a:pathLst>
                <a:path w="7784" h="8476" extrusionOk="0">
                  <a:moveTo>
                    <a:pt x="5579" y="1"/>
                  </a:moveTo>
                  <a:cubicBezTo>
                    <a:pt x="5524" y="1"/>
                    <a:pt x="5468" y="17"/>
                    <a:pt x="5419" y="53"/>
                  </a:cubicBezTo>
                  <a:lnTo>
                    <a:pt x="156" y="3861"/>
                  </a:lnTo>
                  <a:cubicBezTo>
                    <a:pt x="60" y="3930"/>
                    <a:pt x="21" y="4055"/>
                    <a:pt x="60" y="4168"/>
                  </a:cubicBezTo>
                  <a:lnTo>
                    <a:pt x="138" y="4390"/>
                  </a:lnTo>
                  <a:cubicBezTo>
                    <a:pt x="155" y="4443"/>
                    <a:pt x="158" y="4499"/>
                    <a:pt x="142" y="4552"/>
                  </a:cubicBezTo>
                  <a:lnTo>
                    <a:pt x="18" y="4982"/>
                  </a:lnTo>
                  <a:cubicBezTo>
                    <a:pt x="2" y="5034"/>
                    <a:pt x="4" y="5087"/>
                    <a:pt x="19" y="5137"/>
                  </a:cubicBezTo>
                  <a:lnTo>
                    <a:pt x="140" y="5522"/>
                  </a:lnTo>
                  <a:cubicBezTo>
                    <a:pt x="156" y="5574"/>
                    <a:pt x="158" y="5629"/>
                    <a:pt x="142" y="5681"/>
                  </a:cubicBezTo>
                  <a:lnTo>
                    <a:pt x="19" y="6087"/>
                  </a:lnTo>
                  <a:cubicBezTo>
                    <a:pt x="4" y="6139"/>
                    <a:pt x="4" y="6193"/>
                    <a:pt x="19" y="6245"/>
                  </a:cubicBezTo>
                  <a:lnTo>
                    <a:pt x="143" y="6636"/>
                  </a:lnTo>
                  <a:cubicBezTo>
                    <a:pt x="158" y="6682"/>
                    <a:pt x="159" y="6732"/>
                    <a:pt x="148" y="6780"/>
                  </a:cubicBezTo>
                  <a:lnTo>
                    <a:pt x="12" y="7336"/>
                  </a:lnTo>
                  <a:cubicBezTo>
                    <a:pt x="1" y="7383"/>
                    <a:pt x="4" y="7434"/>
                    <a:pt x="18" y="7480"/>
                  </a:cubicBezTo>
                  <a:lnTo>
                    <a:pt x="140" y="7869"/>
                  </a:lnTo>
                  <a:cubicBezTo>
                    <a:pt x="156" y="7922"/>
                    <a:pt x="156" y="7979"/>
                    <a:pt x="140" y="8030"/>
                  </a:cubicBezTo>
                  <a:lnTo>
                    <a:pt x="110" y="8125"/>
                  </a:lnTo>
                  <a:cubicBezTo>
                    <a:pt x="55" y="8299"/>
                    <a:pt x="185" y="8476"/>
                    <a:pt x="366" y="8476"/>
                  </a:cubicBezTo>
                  <a:cubicBezTo>
                    <a:pt x="371" y="8476"/>
                    <a:pt x="376" y="8476"/>
                    <a:pt x="381" y="8476"/>
                  </a:cubicBezTo>
                  <a:lnTo>
                    <a:pt x="7452" y="8206"/>
                  </a:lnTo>
                  <a:cubicBezTo>
                    <a:pt x="7625" y="8200"/>
                    <a:pt x="7749" y="8036"/>
                    <a:pt x="7706" y="7869"/>
                  </a:cubicBezTo>
                  <a:lnTo>
                    <a:pt x="7534" y="7206"/>
                  </a:lnTo>
                  <a:cubicBezTo>
                    <a:pt x="7523" y="7162"/>
                    <a:pt x="7523" y="7116"/>
                    <a:pt x="7534" y="7071"/>
                  </a:cubicBezTo>
                  <a:lnTo>
                    <a:pt x="7772" y="6175"/>
                  </a:lnTo>
                  <a:cubicBezTo>
                    <a:pt x="7782" y="6131"/>
                    <a:pt x="7784" y="6087"/>
                    <a:pt x="7773" y="6044"/>
                  </a:cubicBezTo>
                  <a:lnTo>
                    <a:pt x="7533" y="5044"/>
                  </a:lnTo>
                  <a:cubicBezTo>
                    <a:pt x="7523" y="4999"/>
                    <a:pt x="7523" y="4952"/>
                    <a:pt x="7536" y="4907"/>
                  </a:cubicBezTo>
                  <a:lnTo>
                    <a:pt x="7758" y="4135"/>
                  </a:lnTo>
                  <a:cubicBezTo>
                    <a:pt x="7778" y="4064"/>
                    <a:pt x="7768" y="3989"/>
                    <a:pt x="7732" y="3926"/>
                  </a:cubicBezTo>
                  <a:lnTo>
                    <a:pt x="7276" y="3135"/>
                  </a:lnTo>
                  <a:cubicBezTo>
                    <a:pt x="7255" y="3097"/>
                    <a:pt x="7243" y="3057"/>
                    <a:pt x="7240" y="3014"/>
                  </a:cubicBezTo>
                  <a:lnTo>
                    <a:pt x="7194" y="2043"/>
                  </a:lnTo>
                  <a:cubicBezTo>
                    <a:pt x="7190" y="1976"/>
                    <a:pt x="7163" y="1914"/>
                    <a:pt x="7118" y="1867"/>
                  </a:cubicBezTo>
                  <a:lnTo>
                    <a:pt x="6189" y="916"/>
                  </a:lnTo>
                  <a:cubicBezTo>
                    <a:pt x="6166" y="893"/>
                    <a:pt x="6148" y="867"/>
                    <a:pt x="6135" y="838"/>
                  </a:cubicBezTo>
                  <a:lnTo>
                    <a:pt x="5827" y="161"/>
                  </a:lnTo>
                  <a:cubicBezTo>
                    <a:pt x="5781" y="59"/>
                    <a:pt x="5681" y="1"/>
                    <a:pt x="5579" y="1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4059425" y="1642077"/>
              <a:ext cx="209896" cy="60373"/>
            </a:xfrm>
            <a:custGeom>
              <a:avLst/>
              <a:gdLst/>
              <a:ahLst/>
              <a:cxnLst/>
              <a:rect l="l" t="t" r="r" b="b"/>
              <a:pathLst>
                <a:path w="7784" h="2940" extrusionOk="0">
                  <a:moveTo>
                    <a:pt x="7651" y="0"/>
                  </a:moveTo>
                  <a:lnTo>
                    <a:pt x="146" y="1252"/>
                  </a:lnTo>
                  <a:lnTo>
                    <a:pt x="12" y="1800"/>
                  </a:lnTo>
                  <a:cubicBezTo>
                    <a:pt x="1" y="1847"/>
                    <a:pt x="2" y="1898"/>
                    <a:pt x="18" y="1944"/>
                  </a:cubicBezTo>
                  <a:lnTo>
                    <a:pt x="140" y="2333"/>
                  </a:lnTo>
                  <a:cubicBezTo>
                    <a:pt x="156" y="2385"/>
                    <a:pt x="156" y="2443"/>
                    <a:pt x="140" y="2494"/>
                  </a:cubicBezTo>
                  <a:lnTo>
                    <a:pt x="110" y="2589"/>
                  </a:lnTo>
                  <a:cubicBezTo>
                    <a:pt x="55" y="2764"/>
                    <a:pt x="186" y="2940"/>
                    <a:pt x="368" y="2940"/>
                  </a:cubicBezTo>
                  <a:cubicBezTo>
                    <a:pt x="372" y="2940"/>
                    <a:pt x="377" y="2940"/>
                    <a:pt x="381" y="2940"/>
                  </a:cubicBezTo>
                  <a:lnTo>
                    <a:pt x="7452" y="2670"/>
                  </a:lnTo>
                  <a:cubicBezTo>
                    <a:pt x="7625" y="2664"/>
                    <a:pt x="7749" y="2500"/>
                    <a:pt x="7706" y="2333"/>
                  </a:cubicBezTo>
                  <a:lnTo>
                    <a:pt x="7534" y="1670"/>
                  </a:lnTo>
                  <a:cubicBezTo>
                    <a:pt x="7523" y="1626"/>
                    <a:pt x="7523" y="1580"/>
                    <a:pt x="7534" y="1535"/>
                  </a:cubicBezTo>
                  <a:lnTo>
                    <a:pt x="7771" y="639"/>
                  </a:lnTo>
                  <a:cubicBezTo>
                    <a:pt x="7782" y="595"/>
                    <a:pt x="7784" y="551"/>
                    <a:pt x="7772" y="508"/>
                  </a:cubicBezTo>
                  <a:lnTo>
                    <a:pt x="7651" y="0"/>
                  </a:lnTo>
                  <a:close/>
                </a:path>
              </a:pathLst>
            </a:custGeom>
            <a:solidFill>
              <a:srgbClr val="232322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4059486" y="1526403"/>
              <a:ext cx="209761" cy="147229"/>
            </a:xfrm>
            <a:custGeom>
              <a:avLst/>
              <a:gdLst/>
              <a:ahLst/>
              <a:cxnLst/>
              <a:rect l="l" t="t" r="r" b="b"/>
              <a:pathLst>
                <a:path w="7779" h="5460" extrusionOk="0">
                  <a:moveTo>
                    <a:pt x="7169" y="1"/>
                  </a:moveTo>
                  <a:lnTo>
                    <a:pt x="4" y="3108"/>
                  </a:lnTo>
                  <a:cubicBezTo>
                    <a:pt x="4" y="3136"/>
                    <a:pt x="9" y="3163"/>
                    <a:pt x="16" y="3190"/>
                  </a:cubicBezTo>
                  <a:lnTo>
                    <a:pt x="137" y="3575"/>
                  </a:lnTo>
                  <a:cubicBezTo>
                    <a:pt x="154" y="3627"/>
                    <a:pt x="154" y="3682"/>
                    <a:pt x="138" y="3734"/>
                  </a:cubicBezTo>
                  <a:lnTo>
                    <a:pt x="16" y="4140"/>
                  </a:lnTo>
                  <a:cubicBezTo>
                    <a:pt x="0" y="4192"/>
                    <a:pt x="2" y="4246"/>
                    <a:pt x="17" y="4298"/>
                  </a:cubicBezTo>
                  <a:lnTo>
                    <a:pt x="140" y="4689"/>
                  </a:lnTo>
                  <a:cubicBezTo>
                    <a:pt x="154" y="4735"/>
                    <a:pt x="157" y="4785"/>
                    <a:pt x="146" y="4833"/>
                  </a:cubicBezTo>
                  <a:lnTo>
                    <a:pt x="10" y="5389"/>
                  </a:lnTo>
                  <a:cubicBezTo>
                    <a:pt x="4" y="5412"/>
                    <a:pt x="2" y="5436"/>
                    <a:pt x="3" y="5460"/>
                  </a:cubicBezTo>
                  <a:lnTo>
                    <a:pt x="7777" y="4163"/>
                  </a:lnTo>
                  <a:cubicBezTo>
                    <a:pt x="7779" y="4141"/>
                    <a:pt x="7776" y="4118"/>
                    <a:pt x="7770" y="4097"/>
                  </a:cubicBezTo>
                  <a:lnTo>
                    <a:pt x="7531" y="3097"/>
                  </a:lnTo>
                  <a:cubicBezTo>
                    <a:pt x="7521" y="3052"/>
                    <a:pt x="7521" y="3005"/>
                    <a:pt x="7534" y="2960"/>
                  </a:cubicBezTo>
                  <a:lnTo>
                    <a:pt x="7756" y="2188"/>
                  </a:lnTo>
                  <a:cubicBezTo>
                    <a:pt x="7776" y="2117"/>
                    <a:pt x="7766" y="2042"/>
                    <a:pt x="7730" y="1979"/>
                  </a:cubicBezTo>
                  <a:lnTo>
                    <a:pt x="7274" y="1188"/>
                  </a:lnTo>
                  <a:cubicBezTo>
                    <a:pt x="7253" y="1150"/>
                    <a:pt x="7241" y="1109"/>
                    <a:pt x="7238" y="1067"/>
                  </a:cubicBezTo>
                  <a:lnTo>
                    <a:pt x="7192" y="96"/>
                  </a:lnTo>
                  <a:cubicBezTo>
                    <a:pt x="7191" y="63"/>
                    <a:pt x="7182" y="31"/>
                    <a:pt x="7169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4059567" y="1526403"/>
              <a:ext cx="209302" cy="113711"/>
            </a:xfrm>
            <a:custGeom>
              <a:avLst/>
              <a:gdLst/>
              <a:ahLst/>
              <a:cxnLst/>
              <a:rect l="l" t="t" r="r" b="b"/>
              <a:pathLst>
                <a:path w="7762" h="4217" extrusionOk="0">
                  <a:moveTo>
                    <a:pt x="7166" y="1"/>
                  </a:moveTo>
                  <a:lnTo>
                    <a:pt x="1" y="3108"/>
                  </a:lnTo>
                  <a:cubicBezTo>
                    <a:pt x="0" y="3136"/>
                    <a:pt x="4" y="3164"/>
                    <a:pt x="13" y="3190"/>
                  </a:cubicBezTo>
                  <a:lnTo>
                    <a:pt x="134" y="3575"/>
                  </a:lnTo>
                  <a:cubicBezTo>
                    <a:pt x="151" y="3627"/>
                    <a:pt x="151" y="3682"/>
                    <a:pt x="135" y="3734"/>
                  </a:cubicBezTo>
                  <a:lnTo>
                    <a:pt x="13" y="4140"/>
                  </a:lnTo>
                  <a:cubicBezTo>
                    <a:pt x="6" y="4164"/>
                    <a:pt x="1" y="4190"/>
                    <a:pt x="1" y="4216"/>
                  </a:cubicBezTo>
                  <a:lnTo>
                    <a:pt x="7761" y="2084"/>
                  </a:lnTo>
                  <a:cubicBezTo>
                    <a:pt x="7757" y="2046"/>
                    <a:pt x="7745" y="2012"/>
                    <a:pt x="7727" y="1979"/>
                  </a:cubicBezTo>
                  <a:lnTo>
                    <a:pt x="7271" y="1188"/>
                  </a:lnTo>
                  <a:cubicBezTo>
                    <a:pt x="7250" y="1150"/>
                    <a:pt x="7237" y="1110"/>
                    <a:pt x="7235" y="1067"/>
                  </a:cubicBezTo>
                  <a:lnTo>
                    <a:pt x="7188" y="96"/>
                  </a:lnTo>
                  <a:cubicBezTo>
                    <a:pt x="7186" y="63"/>
                    <a:pt x="7179" y="31"/>
                    <a:pt x="7166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3989701" y="1801634"/>
              <a:ext cx="341566" cy="33949"/>
            </a:xfrm>
            <a:custGeom>
              <a:avLst/>
              <a:gdLst/>
              <a:ahLst/>
              <a:cxnLst/>
              <a:rect l="l" t="t" r="r" b="b"/>
              <a:pathLst>
                <a:path w="12667" h="1259" extrusionOk="0">
                  <a:moveTo>
                    <a:pt x="2816" y="0"/>
                  </a:moveTo>
                  <a:cubicBezTo>
                    <a:pt x="2481" y="0"/>
                    <a:pt x="2146" y="157"/>
                    <a:pt x="1935" y="469"/>
                  </a:cubicBezTo>
                  <a:cubicBezTo>
                    <a:pt x="1740" y="177"/>
                    <a:pt x="1412" y="1"/>
                    <a:pt x="1061" y="1"/>
                  </a:cubicBezTo>
                  <a:cubicBezTo>
                    <a:pt x="1059" y="1"/>
                    <a:pt x="1058" y="1"/>
                    <a:pt x="1057" y="1"/>
                  </a:cubicBezTo>
                  <a:cubicBezTo>
                    <a:pt x="473" y="1"/>
                    <a:pt x="2" y="469"/>
                    <a:pt x="2" y="1049"/>
                  </a:cubicBezTo>
                  <a:cubicBezTo>
                    <a:pt x="1" y="1119"/>
                    <a:pt x="8" y="1190"/>
                    <a:pt x="22" y="1259"/>
                  </a:cubicBezTo>
                  <a:lnTo>
                    <a:pt x="12646" y="1259"/>
                  </a:lnTo>
                  <a:cubicBezTo>
                    <a:pt x="12659" y="1190"/>
                    <a:pt x="12666" y="1119"/>
                    <a:pt x="12666" y="1049"/>
                  </a:cubicBezTo>
                  <a:cubicBezTo>
                    <a:pt x="12666" y="469"/>
                    <a:pt x="12194" y="1"/>
                    <a:pt x="11612" y="1"/>
                  </a:cubicBezTo>
                  <a:cubicBezTo>
                    <a:pt x="11610" y="1"/>
                    <a:pt x="11609" y="1"/>
                    <a:pt x="11607" y="1"/>
                  </a:cubicBezTo>
                  <a:cubicBezTo>
                    <a:pt x="11256" y="1"/>
                    <a:pt x="10928" y="177"/>
                    <a:pt x="10731" y="469"/>
                  </a:cubicBezTo>
                  <a:cubicBezTo>
                    <a:pt x="10522" y="157"/>
                    <a:pt x="10187" y="0"/>
                    <a:pt x="9852" y="0"/>
                  </a:cubicBezTo>
                  <a:cubicBezTo>
                    <a:pt x="9517" y="0"/>
                    <a:pt x="9182" y="157"/>
                    <a:pt x="8972" y="469"/>
                  </a:cubicBezTo>
                  <a:cubicBezTo>
                    <a:pt x="8762" y="157"/>
                    <a:pt x="8428" y="0"/>
                    <a:pt x="8093" y="0"/>
                  </a:cubicBezTo>
                  <a:cubicBezTo>
                    <a:pt x="7758" y="0"/>
                    <a:pt x="7423" y="157"/>
                    <a:pt x="7213" y="469"/>
                  </a:cubicBezTo>
                  <a:cubicBezTo>
                    <a:pt x="7003" y="157"/>
                    <a:pt x="6669" y="0"/>
                    <a:pt x="6334" y="0"/>
                  </a:cubicBezTo>
                  <a:cubicBezTo>
                    <a:pt x="5999" y="0"/>
                    <a:pt x="5664" y="157"/>
                    <a:pt x="5454" y="469"/>
                  </a:cubicBezTo>
                  <a:cubicBezTo>
                    <a:pt x="5244" y="157"/>
                    <a:pt x="4910" y="0"/>
                    <a:pt x="4575" y="0"/>
                  </a:cubicBezTo>
                  <a:cubicBezTo>
                    <a:pt x="4240" y="0"/>
                    <a:pt x="3906" y="157"/>
                    <a:pt x="3696" y="469"/>
                  </a:cubicBezTo>
                  <a:cubicBezTo>
                    <a:pt x="3486" y="157"/>
                    <a:pt x="3151" y="0"/>
                    <a:pt x="2816" y="0"/>
                  </a:cubicBezTo>
                  <a:close/>
                </a:path>
              </a:pathLst>
            </a:custGeom>
            <a:solidFill>
              <a:srgbClr val="9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3974708" y="1468698"/>
              <a:ext cx="368908" cy="372737"/>
            </a:xfrm>
            <a:custGeom>
              <a:avLst/>
              <a:gdLst/>
              <a:ahLst/>
              <a:cxnLst/>
              <a:rect l="l" t="t" r="r" b="b"/>
              <a:pathLst>
                <a:path w="13681" h="13823" extrusionOk="0">
                  <a:moveTo>
                    <a:pt x="6246" y="404"/>
                  </a:moveTo>
                  <a:cubicBezTo>
                    <a:pt x="6279" y="404"/>
                    <a:pt x="6305" y="430"/>
                    <a:pt x="6305" y="464"/>
                  </a:cubicBezTo>
                  <a:lnTo>
                    <a:pt x="6305" y="1665"/>
                  </a:lnTo>
                  <a:lnTo>
                    <a:pt x="5928" y="1943"/>
                  </a:lnTo>
                  <a:lnTo>
                    <a:pt x="5928" y="464"/>
                  </a:lnTo>
                  <a:cubicBezTo>
                    <a:pt x="5928" y="430"/>
                    <a:pt x="5954" y="404"/>
                    <a:pt x="5987" y="404"/>
                  </a:cubicBezTo>
                  <a:close/>
                  <a:moveTo>
                    <a:pt x="8753" y="396"/>
                  </a:moveTo>
                  <a:cubicBezTo>
                    <a:pt x="8779" y="396"/>
                    <a:pt x="8804" y="411"/>
                    <a:pt x="8815" y="436"/>
                  </a:cubicBezTo>
                  <a:lnTo>
                    <a:pt x="9122" y="1115"/>
                  </a:lnTo>
                  <a:cubicBezTo>
                    <a:pt x="9143" y="1165"/>
                    <a:pt x="9175" y="1210"/>
                    <a:pt x="9213" y="1250"/>
                  </a:cubicBezTo>
                  <a:lnTo>
                    <a:pt x="10004" y="2066"/>
                  </a:lnTo>
                  <a:lnTo>
                    <a:pt x="8641" y="2661"/>
                  </a:lnTo>
                  <a:cubicBezTo>
                    <a:pt x="8538" y="2705"/>
                    <a:pt x="8491" y="2825"/>
                    <a:pt x="8535" y="2927"/>
                  </a:cubicBezTo>
                  <a:cubicBezTo>
                    <a:pt x="8568" y="3003"/>
                    <a:pt x="8643" y="3048"/>
                    <a:pt x="8721" y="3048"/>
                  </a:cubicBezTo>
                  <a:cubicBezTo>
                    <a:pt x="8748" y="3048"/>
                    <a:pt x="8775" y="3043"/>
                    <a:pt x="8802" y="3031"/>
                  </a:cubicBezTo>
                  <a:lnTo>
                    <a:pt x="10163" y="2437"/>
                  </a:lnTo>
                  <a:lnTo>
                    <a:pt x="10202" y="3217"/>
                  </a:lnTo>
                  <a:cubicBezTo>
                    <a:pt x="10205" y="3292"/>
                    <a:pt x="10227" y="3364"/>
                    <a:pt x="10263" y="3429"/>
                  </a:cubicBezTo>
                  <a:lnTo>
                    <a:pt x="10643" y="4093"/>
                  </a:lnTo>
                  <a:lnTo>
                    <a:pt x="3509" y="6067"/>
                  </a:lnTo>
                  <a:lnTo>
                    <a:pt x="3549" y="5933"/>
                  </a:lnTo>
                  <a:cubicBezTo>
                    <a:pt x="3576" y="5842"/>
                    <a:pt x="3576" y="5745"/>
                    <a:pt x="3548" y="5655"/>
                  </a:cubicBezTo>
                  <a:lnTo>
                    <a:pt x="3458" y="5366"/>
                  </a:lnTo>
                  <a:lnTo>
                    <a:pt x="8080" y="3348"/>
                  </a:lnTo>
                  <a:cubicBezTo>
                    <a:pt x="8182" y="3303"/>
                    <a:pt x="8229" y="3184"/>
                    <a:pt x="8184" y="3081"/>
                  </a:cubicBezTo>
                  <a:cubicBezTo>
                    <a:pt x="8151" y="3006"/>
                    <a:pt x="8077" y="2960"/>
                    <a:pt x="7999" y="2960"/>
                  </a:cubicBezTo>
                  <a:cubicBezTo>
                    <a:pt x="7972" y="2960"/>
                    <a:pt x="7944" y="2966"/>
                    <a:pt x="7917" y="2978"/>
                  </a:cubicBezTo>
                  <a:lnTo>
                    <a:pt x="3523" y="4897"/>
                  </a:lnTo>
                  <a:lnTo>
                    <a:pt x="3550" y="4802"/>
                  </a:lnTo>
                  <a:cubicBezTo>
                    <a:pt x="3578" y="4708"/>
                    <a:pt x="3575" y="4609"/>
                    <a:pt x="3543" y="4518"/>
                  </a:cubicBezTo>
                  <a:lnTo>
                    <a:pt x="3467" y="4294"/>
                  </a:lnTo>
                  <a:cubicBezTo>
                    <a:pt x="3457" y="4267"/>
                    <a:pt x="3465" y="4235"/>
                    <a:pt x="3490" y="4218"/>
                  </a:cubicBezTo>
                  <a:lnTo>
                    <a:pt x="8714" y="409"/>
                  </a:lnTo>
                  <a:cubicBezTo>
                    <a:pt x="8726" y="400"/>
                    <a:pt x="8740" y="396"/>
                    <a:pt x="8753" y="396"/>
                  </a:cubicBezTo>
                  <a:close/>
                  <a:moveTo>
                    <a:pt x="10653" y="4509"/>
                  </a:moveTo>
                  <a:lnTo>
                    <a:pt x="10501" y="5045"/>
                  </a:lnTo>
                  <a:cubicBezTo>
                    <a:pt x="10479" y="5123"/>
                    <a:pt x="10478" y="5205"/>
                    <a:pt x="10496" y="5284"/>
                  </a:cubicBezTo>
                  <a:lnTo>
                    <a:pt x="10699" y="6137"/>
                  </a:lnTo>
                  <a:lnTo>
                    <a:pt x="3478" y="7352"/>
                  </a:lnTo>
                  <a:lnTo>
                    <a:pt x="3478" y="7352"/>
                  </a:lnTo>
                  <a:lnTo>
                    <a:pt x="3558" y="7020"/>
                  </a:lnTo>
                  <a:cubicBezTo>
                    <a:pt x="3578" y="6937"/>
                    <a:pt x="3575" y="6850"/>
                    <a:pt x="3549" y="6768"/>
                  </a:cubicBezTo>
                  <a:lnTo>
                    <a:pt x="3465" y="6499"/>
                  </a:lnTo>
                  <a:lnTo>
                    <a:pt x="10653" y="4509"/>
                  </a:lnTo>
                  <a:close/>
                  <a:moveTo>
                    <a:pt x="10672" y="6554"/>
                  </a:moveTo>
                  <a:lnTo>
                    <a:pt x="10499" y="7212"/>
                  </a:lnTo>
                  <a:cubicBezTo>
                    <a:pt x="10478" y="7290"/>
                    <a:pt x="10478" y="7372"/>
                    <a:pt x="10499" y="7450"/>
                  </a:cubicBezTo>
                  <a:lnTo>
                    <a:pt x="10668" y="8112"/>
                  </a:lnTo>
                  <a:cubicBezTo>
                    <a:pt x="10679" y="8154"/>
                    <a:pt x="10648" y="8195"/>
                    <a:pt x="10604" y="8197"/>
                  </a:cubicBezTo>
                  <a:lnTo>
                    <a:pt x="3584" y="8467"/>
                  </a:lnTo>
                  <a:cubicBezTo>
                    <a:pt x="3583" y="8467"/>
                    <a:pt x="3582" y="8467"/>
                    <a:pt x="3581" y="8467"/>
                  </a:cubicBezTo>
                  <a:cubicBezTo>
                    <a:pt x="3536" y="8467"/>
                    <a:pt x="3503" y="8423"/>
                    <a:pt x="3517" y="8379"/>
                  </a:cubicBezTo>
                  <a:lnTo>
                    <a:pt x="3546" y="8284"/>
                  </a:lnTo>
                  <a:cubicBezTo>
                    <a:pt x="3575" y="8192"/>
                    <a:pt x="3575" y="8094"/>
                    <a:pt x="3546" y="8001"/>
                  </a:cubicBezTo>
                  <a:lnTo>
                    <a:pt x="3471" y="7764"/>
                  </a:lnTo>
                  <a:lnTo>
                    <a:pt x="10672" y="6554"/>
                  </a:lnTo>
                  <a:close/>
                  <a:moveTo>
                    <a:pt x="6305" y="8762"/>
                  </a:moveTo>
                  <a:lnTo>
                    <a:pt x="6305" y="9421"/>
                  </a:lnTo>
                  <a:lnTo>
                    <a:pt x="5928" y="9421"/>
                  </a:lnTo>
                  <a:lnTo>
                    <a:pt x="5928" y="8778"/>
                  </a:lnTo>
                  <a:lnTo>
                    <a:pt x="6305" y="8762"/>
                  </a:lnTo>
                  <a:close/>
                  <a:moveTo>
                    <a:pt x="8818" y="8666"/>
                  </a:moveTo>
                  <a:lnTo>
                    <a:pt x="8544" y="8918"/>
                  </a:lnTo>
                  <a:cubicBezTo>
                    <a:pt x="8195" y="9242"/>
                    <a:pt x="7736" y="9421"/>
                    <a:pt x="7260" y="9421"/>
                  </a:cubicBezTo>
                  <a:lnTo>
                    <a:pt x="6710" y="9421"/>
                  </a:lnTo>
                  <a:lnTo>
                    <a:pt x="6710" y="8746"/>
                  </a:lnTo>
                  <a:lnTo>
                    <a:pt x="8818" y="8666"/>
                  </a:lnTo>
                  <a:close/>
                  <a:moveTo>
                    <a:pt x="12624" y="6693"/>
                  </a:moveTo>
                  <a:lnTo>
                    <a:pt x="12616" y="7049"/>
                  </a:lnTo>
                  <a:cubicBezTo>
                    <a:pt x="12611" y="7272"/>
                    <a:pt x="12483" y="7476"/>
                    <a:pt x="12284" y="7575"/>
                  </a:cubicBezTo>
                  <a:cubicBezTo>
                    <a:pt x="12179" y="7625"/>
                    <a:pt x="12098" y="7715"/>
                    <a:pt x="12055" y="7823"/>
                  </a:cubicBezTo>
                  <a:lnTo>
                    <a:pt x="10806" y="10985"/>
                  </a:lnTo>
                  <a:lnTo>
                    <a:pt x="10796" y="11013"/>
                  </a:lnTo>
                  <a:lnTo>
                    <a:pt x="3781" y="11013"/>
                  </a:lnTo>
                  <a:cubicBezTo>
                    <a:pt x="3677" y="11013"/>
                    <a:pt x="3586" y="11093"/>
                    <a:pt x="3584" y="11197"/>
                  </a:cubicBezTo>
                  <a:cubicBezTo>
                    <a:pt x="3581" y="11304"/>
                    <a:pt x="3666" y="11392"/>
                    <a:pt x="3772" y="11392"/>
                  </a:cubicBezTo>
                  <a:lnTo>
                    <a:pt x="10613" y="11392"/>
                  </a:lnTo>
                  <a:cubicBezTo>
                    <a:pt x="10613" y="11392"/>
                    <a:pt x="10296" y="11971"/>
                    <a:pt x="10073" y="12191"/>
                  </a:cubicBezTo>
                  <a:cubicBezTo>
                    <a:pt x="10068" y="12195"/>
                    <a:pt x="10064" y="12200"/>
                    <a:pt x="10060" y="12206"/>
                  </a:cubicBezTo>
                  <a:cubicBezTo>
                    <a:pt x="9870" y="12263"/>
                    <a:pt x="9697" y="12367"/>
                    <a:pt x="9555" y="12507"/>
                  </a:cubicBezTo>
                  <a:lnTo>
                    <a:pt x="9555" y="12505"/>
                  </a:lnTo>
                  <a:cubicBezTo>
                    <a:pt x="9313" y="12268"/>
                    <a:pt x="8997" y="12150"/>
                    <a:pt x="8682" y="12150"/>
                  </a:cubicBezTo>
                  <a:cubicBezTo>
                    <a:pt x="8366" y="12150"/>
                    <a:pt x="8051" y="12268"/>
                    <a:pt x="7808" y="12505"/>
                  </a:cubicBezTo>
                  <a:cubicBezTo>
                    <a:pt x="7565" y="12268"/>
                    <a:pt x="7250" y="12150"/>
                    <a:pt x="6935" y="12150"/>
                  </a:cubicBezTo>
                  <a:cubicBezTo>
                    <a:pt x="6620" y="12150"/>
                    <a:pt x="6304" y="12268"/>
                    <a:pt x="6062" y="12505"/>
                  </a:cubicBezTo>
                  <a:cubicBezTo>
                    <a:pt x="5819" y="12268"/>
                    <a:pt x="5503" y="12150"/>
                    <a:pt x="5188" y="12150"/>
                  </a:cubicBezTo>
                  <a:cubicBezTo>
                    <a:pt x="4872" y="12150"/>
                    <a:pt x="4557" y="12268"/>
                    <a:pt x="4314" y="12505"/>
                  </a:cubicBezTo>
                  <a:cubicBezTo>
                    <a:pt x="4071" y="12268"/>
                    <a:pt x="3756" y="12150"/>
                    <a:pt x="3441" y="12150"/>
                  </a:cubicBezTo>
                  <a:cubicBezTo>
                    <a:pt x="3126" y="12150"/>
                    <a:pt x="2811" y="12268"/>
                    <a:pt x="2568" y="12505"/>
                  </a:cubicBezTo>
                  <a:cubicBezTo>
                    <a:pt x="2391" y="12332"/>
                    <a:pt x="2166" y="12216"/>
                    <a:pt x="1924" y="12171"/>
                  </a:cubicBezTo>
                  <a:cubicBezTo>
                    <a:pt x="1918" y="12164"/>
                    <a:pt x="1911" y="12158"/>
                    <a:pt x="1904" y="12152"/>
                  </a:cubicBezTo>
                  <a:cubicBezTo>
                    <a:pt x="1647" y="11939"/>
                    <a:pt x="1261" y="11417"/>
                    <a:pt x="1261" y="11417"/>
                  </a:cubicBezTo>
                  <a:lnTo>
                    <a:pt x="3014" y="11417"/>
                  </a:lnTo>
                  <a:cubicBezTo>
                    <a:pt x="3016" y="11418"/>
                    <a:pt x="3017" y="11418"/>
                    <a:pt x="3018" y="11418"/>
                  </a:cubicBezTo>
                  <a:cubicBezTo>
                    <a:pt x="3100" y="11418"/>
                    <a:pt x="3175" y="11367"/>
                    <a:pt x="3209" y="11292"/>
                  </a:cubicBezTo>
                  <a:cubicBezTo>
                    <a:pt x="3272" y="11148"/>
                    <a:pt x="3167" y="10985"/>
                    <a:pt x="3010" y="10985"/>
                  </a:cubicBezTo>
                  <a:lnTo>
                    <a:pt x="1061" y="10985"/>
                  </a:lnTo>
                  <a:cubicBezTo>
                    <a:pt x="1039" y="10933"/>
                    <a:pt x="1019" y="10880"/>
                    <a:pt x="1000" y="10825"/>
                  </a:cubicBezTo>
                  <a:lnTo>
                    <a:pt x="437" y="9168"/>
                  </a:lnTo>
                  <a:cubicBezTo>
                    <a:pt x="431" y="9150"/>
                    <a:pt x="434" y="9130"/>
                    <a:pt x="447" y="9114"/>
                  </a:cubicBezTo>
                  <a:lnTo>
                    <a:pt x="1091" y="8282"/>
                  </a:lnTo>
                  <a:cubicBezTo>
                    <a:pt x="1101" y="8268"/>
                    <a:pt x="1118" y="8259"/>
                    <a:pt x="1137" y="8259"/>
                  </a:cubicBezTo>
                  <a:lnTo>
                    <a:pt x="1652" y="8259"/>
                  </a:lnTo>
                  <a:cubicBezTo>
                    <a:pt x="1670" y="8259"/>
                    <a:pt x="1686" y="8267"/>
                    <a:pt x="1698" y="8281"/>
                  </a:cubicBezTo>
                  <a:lnTo>
                    <a:pt x="2298" y="9001"/>
                  </a:lnTo>
                  <a:cubicBezTo>
                    <a:pt x="2731" y="9522"/>
                    <a:pt x="3373" y="9824"/>
                    <a:pt x="4051" y="9824"/>
                  </a:cubicBezTo>
                  <a:cubicBezTo>
                    <a:pt x="4053" y="9824"/>
                    <a:pt x="4055" y="9824"/>
                    <a:pt x="4056" y="9824"/>
                  </a:cubicBezTo>
                  <a:lnTo>
                    <a:pt x="7273" y="9824"/>
                  </a:lnTo>
                  <a:cubicBezTo>
                    <a:pt x="7275" y="9824"/>
                    <a:pt x="7277" y="9824"/>
                    <a:pt x="7279" y="9824"/>
                  </a:cubicBezTo>
                  <a:cubicBezTo>
                    <a:pt x="7855" y="9824"/>
                    <a:pt x="8410" y="9605"/>
                    <a:pt x="8832" y="9215"/>
                  </a:cubicBezTo>
                  <a:lnTo>
                    <a:pt x="9449" y="8646"/>
                  </a:lnTo>
                  <a:lnTo>
                    <a:pt x="10616" y="8602"/>
                  </a:lnTo>
                  <a:cubicBezTo>
                    <a:pt x="10915" y="8589"/>
                    <a:pt x="11129" y="8304"/>
                    <a:pt x="11054" y="8014"/>
                  </a:cubicBezTo>
                  <a:lnTo>
                    <a:pt x="10885" y="7355"/>
                  </a:lnTo>
                  <a:cubicBezTo>
                    <a:pt x="10882" y="7345"/>
                    <a:pt x="10882" y="7333"/>
                    <a:pt x="10885" y="7321"/>
                  </a:cubicBezTo>
                  <a:lnTo>
                    <a:pt x="11548" y="6709"/>
                  </a:lnTo>
                  <a:cubicBezTo>
                    <a:pt x="11558" y="6699"/>
                    <a:pt x="11572" y="6693"/>
                    <a:pt x="11588" y="6693"/>
                  </a:cubicBezTo>
                  <a:close/>
                  <a:moveTo>
                    <a:pt x="8741" y="1"/>
                  </a:moveTo>
                  <a:cubicBezTo>
                    <a:pt x="8645" y="1"/>
                    <a:pt x="8548" y="30"/>
                    <a:pt x="8463" y="92"/>
                  </a:cubicBezTo>
                  <a:lnTo>
                    <a:pt x="6711" y="1371"/>
                  </a:lnTo>
                  <a:lnTo>
                    <a:pt x="6711" y="465"/>
                  </a:lnTo>
                  <a:cubicBezTo>
                    <a:pt x="6711" y="209"/>
                    <a:pt x="6502" y="1"/>
                    <a:pt x="6246" y="1"/>
                  </a:cubicBezTo>
                  <a:lnTo>
                    <a:pt x="5988" y="1"/>
                  </a:lnTo>
                  <a:cubicBezTo>
                    <a:pt x="5730" y="1"/>
                    <a:pt x="5523" y="209"/>
                    <a:pt x="5523" y="465"/>
                  </a:cubicBezTo>
                  <a:lnTo>
                    <a:pt x="5523" y="2231"/>
                  </a:lnTo>
                  <a:lnTo>
                    <a:pt x="3252" y="3891"/>
                  </a:lnTo>
                  <a:cubicBezTo>
                    <a:pt x="3084" y="4014"/>
                    <a:pt x="3014" y="4231"/>
                    <a:pt x="3084" y="4427"/>
                  </a:cubicBezTo>
                  <a:lnTo>
                    <a:pt x="3160" y="4649"/>
                  </a:lnTo>
                  <a:cubicBezTo>
                    <a:pt x="3164" y="4663"/>
                    <a:pt x="3164" y="4678"/>
                    <a:pt x="3161" y="4691"/>
                  </a:cubicBezTo>
                  <a:lnTo>
                    <a:pt x="3038" y="5120"/>
                  </a:lnTo>
                  <a:cubicBezTo>
                    <a:pt x="3012" y="5209"/>
                    <a:pt x="3013" y="5304"/>
                    <a:pt x="3040" y="5392"/>
                  </a:cubicBezTo>
                  <a:lnTo>
                    <a:pt x="3161" y="5777"/>
                  </a:lnTo>
                  <a:cubicBezTo>
                    <a:pt x="3164" y="5790"/>
                    <a:pt x="3164" y="5803"/>
                    <a:pt x="3161" y="5816"/>
                  </a:cubicBezTo>
                  <a:lnTo>
                    <a:pt x="3039" y="6224"/>
                  </a:lnTo>
                  <a:cubicBezTo>
                    <a:pt x="3012" y="6313"/>
                    <a:pt x="3013" y="6409"/>
                    <a:pt x="3040" y="6500"/>
                  </a:cubicBezTo>
                  <a:lnTo>
                    <a:pt x="3163" y="6891"/>
                  </a:lnTo>
                  <a:cubicBezTo>
                    <a:pt x="3167" y="6902"/>
                    <a:pt x="3167" y="6914"/>
                    <a:pt x="3164" y="6927"/>
                  </a:cubicBezTo>
                  <a:lnTo>
                    <a:pt x="3030" y="7483"/>
                  </a:lnTo>
                  <a:cubicBezTo>
                    <a:pt x="3010" y="7566"/>
                    <a:pt x="3013" y="7653"/>
                    <a:pt x="3039" y="7735"/>
                  </a:cubicBezTo>
                  <a:lnTo>
                    <a:pt x="3160" y="8124"/>
                  </a:lnTo>
                  <a:cubicBezTo>
                    <a:pt x="3164" y="8137"/>
                    <a:pt x="3164" y="8151"/>
                    <a:pt x="3160" y="8164"/>
                  </a:cubicBezTo>
                  <a:lnTo>
                    <a:pt x="3131" y="8258"/>
                  </a:lnTo>
                  <a:cubicBezTo>
                    <a:pt x="3035" y="8563"/>
                    <a:pt x="3262" y="8873"/>
                    <a:pt x="3582" y="8873"/>
                  </a:cubicBezTo>
                  <a:lnTo>
                    <a:pt x="3599" y="8873"/>
                  </a:lnTo>
                  <a:lnTo>
                    <a:pt x="5550" y="8798"/>
                  </a:lnTo>
                  <a:lnTo>
                    <a:pt x="5550" y="9422"/>
                  </a:lnTo>
                  <a:lnTo>
                    <a:pt x="4060" y="9422"/>
                  </a:lnTo>
                  <a:cubicBezTo>
                    <a:pt x="4056" y="9422"/>
                    <a:pt x="4051" y="9422"/>
                    <a:pt x="4046" y="9422"/>
                  </a:cubicBezTo>
                  <a:cubicBezTo>
                    <a:pt x="3489" y="9422"/>
                    <a:pt x="2961" y="9173"/>
                    <a:pt x="2607" y="8745"/>
                  </a:cubicBezTo>
                  <a:lnTo>
                    <a:pt x="2003" y="8022"/>
                  </a:lnTo>
                  <a:cubicBezTo>
                    <a:pt x="1915" y="7915"/>
                    <a:pt x="1647" y="7856"/>
                    <a:pt x="1647" y="7856"/>
                  </a:cubicBezTo>
                  <a:lnTo>
                    <a:pt x="1139" y="7856"/>
                  </a:lnTo>
                  <a:cubicBezTo>
                    <a:pt x="995" y="7856"/>
                    <a:pt x="859" y="7924"/>
                    <a:pt x="771" y="8036"/>
                  </a:cubicBezTo>
                  <a:lnTo>
                    <a:pt x="123" y="8872"/>
                  </a:lnTo>
                  <a:cubicBezTo>
                    <a:pt x="28" y="8996"/>
                    <a:pt x="0" y="9158"/>
                    <a:pt x="51" y="9307"/>
                  </a:cubicBezTo>
                  <a:lnTo>
                    <a:pt x="617" y="10974"/>
                  </a:lnTo>
                  <a:cubicBezTo>
                    <a:pt x="773" y="11432"/>
                    <a:pt x="1028" y="11853"/>
                    <a:pt x="1362" y="12204"/>
                  </a:cubicBezTo>
                  <a:cubicBezTo>
                    <a:pt x="728" y="12380"/>
                    <a:pt x="339" y="13017"/>
                    <a:pt x="470" y="13661"/>
                  </a:cubicBezTo>
                  <a:cubicBezTo>
                    <a:pt x="490" y="13756"/>
                    <a:pt x="572" y="13822"/>
                    <a:pt x="669" y="13822"/>
                  </a:cubicBezTo>
                  <a:lnTo>
                    <a:pt x="9857" y="13822"/>
                  </a:lnTo>
                  <a:cubicBezTo>
                    <a:pt x="9858" y="13822"/>
                    <a:pt x="9859" y="13822"/>
                    <a:pt x="9860" y="13822"/>
                  </a:cubicBezTo>
                  <a:cubicBezTo>
                    <a:pt x="9963" y="13822"/>
                    <a:pt x="10051" y="13748"/>
                    <a:pt x="10065" y="13645"/>
                  </a:cubicBezTo>
                  <a:cubicBezTo>
                    <a:pt x="10081" y="13524"/>
                    <a:pt x="9986" y="13417"/>
                    <a:pt x="9865" y="13417"/>
                  </a:cubicBezTo>
                  <a:lnTo>
                    <a:pt x="852" y="13417"/>
                  </a:lnTo>
                  <a:lnTo>
                    <a:pt x="852" y="13410"/>
                  </a:lnTo>
                  <a:cubicBezTo>
                    <a:pt x="852" y="13037"/>
                    <a:pt x="1095" y="12708"/>
                    <a:pt x="1453" y="12600"/>
                  </a:cubicBezTo>
                  <a:cubicBezTo>
                    <a:pt x="1534" y="12576"/>
                    <a:pt x="1616" y="12564"/>
                    <a:pt x="1697" y="12564"/>
                  </a:cubicBezTo>
                  <a:cubicBezTo>
                    <a:pt x="1975" y="12564"/>
                    <a:pt x="2241" y="12701"/>
                    <a:pt x="2401" y="12940"/>
                  </a:cubicBezTo>
                  <a:cubicBezTo>
                    <a:pt x="2441" y="13002"/>
                    <a:pt x="2506" y="13033"/>
                    <a:pt x="2571" y="13033"/>
                  </a:cubicBezTo>
                  <a:cubicBezTo>
                    <a:pt x="2635" y="13033"/>
                    <a:pt x="2699" y="13003"/>
                    <a:pt x="2739" y="12943"/>
                  </a:cubicBezTo>
                  <a:cubicBezTo>
                    <a:pt x="2907" y="12691"/>
                    <a:pt x="3176" y="12564"/>
                    <a:pt x="3445" y="12564"/>
                  </a:cubicBezTo>
                  <a:cubicBezTo>
                    <a:pt x="3713" y="12564"/>
                    <a:pt x="3980" y="12689"/>
                    <a:pt x="4147" y="12940"/>
                  </a:cubicBezTo>
                  <a:cubicBezTo>
                    <a:pt x="4187" y="13002"/>
                    <a:pt x="4252" y="13033"/>
                    <a:pt x="4317" y="13033"/>
                  </a:cubicBezTo>
                  <a:cubicBezTo>
                    <a:pt x="4381" y="13033"/>
                    <a:pt x="4445" y="13003"/>
                    <a:pt x="4485" y="12943"/>
                  </a:cubicBezTo>
                  <a:cubicBezTo>
                    <a:pt x="4653" y="12691"/>
                    <a:pt x="4922" y="12564"/>
                    <a:pt x="5191" y="12564"/>
                  </a:cubicBezTo>
                  <a:cubicBezTo>
                    <a:pt x="5459" y="12564"/>
                    <a:pt x="5726" y="12689"/>
                    <a:pt x="5893" y="12940"/>
                  </a:cubicBezTo>
                  <a:cubicBezTo>
                    <a:pt x="5933" y="13002"/>
                    <a:pt x="5998" y="13033"/>
                    <a:pt x="6064" y="13033"/>
                  </a:cubicBezTo>
                  <a:cubicBezTo>
                    <a:pt x="6128" y="13033"/>
                    <a:pt x="6192" y="13003"/>
                    <a:pt x="6232" y="12943"/>
                  </a:cubicBezTo>
                  <a:cubicBezTo>
                    <a:pt x="6399" y="12691"/>
                    <a:pt x="6668" y="12564"/>
                    <a:pt x="6937" y="12564"/>
                  </a:cubicBezTo>
                  <a:cubicBezTo>
                    <a:pt x="7205" y="12564"/>
                    <a:pt x="7472" y="12689"/>
                    <a:pt x="7639" y="12940"/>
                  </a:cubicBezTo>
                  <a:cubicBezTo>
                    <a:pt x="7679" y="13002"/>
                    <a:pt x="7744" y="13033"/>
                    <a:pt x="7810" y="13033"/>
                  </a:cubicBezTo>
                  <a:cubicBezTo>
                    <a:pt x="7874" y="13033"/>
                    <a:pt x="7938" y="13003"/>
                    <a:pt x="7978" y="12943"/>
                  </a:cubicBezTo>
                  <a:cubicBezTo>
                    <a:pt x="8145" y="12691"/>
                    <a:pt x="8414" y="12564"/>
                    <a:pt x="8683" y="12564"/>
                  </a:cubicBezTo>
                  <a:cubicBezTo>
                    <a:pt x="8951" y="12564"/>
                    <a:pt x="9219" y="12689"/>
                    <a:pt x="9385" y="12940"/>
                  </a:cubicBezTo>
                  <a:cubicBezTo>
                    <a:pt x="9425" y="13002"/>
                    <a:pt x="9491" y="13033"/>
                    <a:pt x="9556" y="13033"/>
                  </a:cubicBezTo>
                  <a:cubicBezTo>
                    <a:pt x="9620" y="13033"/>
                    <a:pt x="9684" y="13003"/>
                    <a:pt x="9724" y="12943"/>
                  </a:cubicBezTo>
                  <a:cubicBezTo>
                    <a:pt x="9891" y="12691"/>
                    <a:pt x="10161" y="12564"/>
                    <a:pt x="10430" y="12564"/>
                  </a:cubicBezTo>
                  <a:cubicBezTo>
                    <a:pt x="10697" y="12564"/>
                    <a:pt x="10965" y="12689"/>
                    <a:pt x="11132" y="12940"/>
                  </a:cubicBezTo>
                  <a:cubicBezTo>
                    <a:pt x="11172" y="13002"/>
                    <a:pt x="11237" y="13033"/>
                    <a:pt x="11303" y="13033"/>
                  </a:cubicBezTo>
                  <a:cubicBezTo>
                    <a:pt x="11367" y="13033"/>
                    <a:pt x="11431" y="13003"/>
                    <a:pt x="11470" y="12943"/>
                  </a:cubicBezTo>
                  <a:cubicBezTo>
                    <a:pt x="11630" y="12702"/>
                    <a:pt x="11897" y="12564"/>
                    <a:pt x="12176" y="12564"/>
                  </a:cubicBezTo>
                  <a:cubicBezTo>
                    <a:pt x="12257" y="12564"/>
                    <a:pt x="12339" y="12576"/>
                    <a:pt x="12420" y="12600"/>
                  </a:cubicBezTo>
                  <a:cubicBezTo>
                    <a:pt x="12777" y="12708"/>
                    <a:pt x="13020" y="13037"/>
                    <a:pt x="13020" y="13410"/>
                  </a:cubicBezTo>
                  <a:lnTo>
                    <a:pt x="13020" y="13417"/>
                  </a:lnTo>
                  <a:lnTo>
                    <a:pt x="10668" y="13417"/>
                  </a:lnTo>
                  <a:cubicBezTo>
                    <a:pt x="10667" y="13417"/>
                    <a:pt x="10666" y="13417"/>
                    <a:pt x="10665" y="13417"/>
                  </a:cubicBezTo>
                  <a:cubicBezTo>
                    <a:pt x="10562" y="13417"/>
                    <a:pt x="10474" y="13493"/>
                    <a:pt x="10459" y="13594"/>
                  </a:cubicBezTo>
                  <a:cubicBezTo>
                    <a:pt x="10444" y="13715"/>
                    <a:pt x="10538" y="13822"/>
                    <a:pt x="10660" y="13822"/>
                  </a:cubicBezTo>
                  <a:lnTo>
                    <a:pt x="13201" y="13822"/>
                  </a:lnTo>
                  <a:cubicBezTo>
                    <a:pt x="13297" y="13822"/>
                    <a:pt x="13379" y="13756"/>
                    <a:pt x="13399" y="13661"/>
                  </a:cubicBezTo>
                  <a:cubicBezTo>
                    <a:pt x="13509" y="13123"/>
                    <a:pt x="13255" y="12576"/>
                    <a:pt x="12774" y="12312"/>
                  </a:cubicBezTo>
                  <a:cubicBezTo>
                    <a:pt x="12586" y="12210"/>
                    <a:pt x="12380" y="12160"/>
                    <a:pt x="12176" y="12160"/>
                  </a:cubicBezTo>
                  <a:cubicBezTo>
                    <a:pt x="11857" y="12160"/>
                    <a:pt x="11541" y="12282"/>
                    <a:pt x="11302" y="12515"/>
                  </a:cubicBezTo>
                  <a:cubicBezTo>
                    <a:pt x="11116" y="12334"/>
                    <a:pt x="10879" y="12216"/>
                    <a:pt x="10624" y="12175"/>
                  </a:cubicBezTo>
                  <a:cubicBezTo>
                    <a:pt x="10894" y="11808"/>
                    <a:pt x="11083" y="11384"/>
                    <a:pt x="11183" y="11128"/>
                  </a:cubicBezTo>
                  <a:lnTo>
                    <a:pt x="12431" y="7970"/>
                  </a:lnTo>
                  <a:cubicBezTo>
                    <a:pt x="12435" y="7955"/>
                    <a:pt x="12446" y="7945"/>
                    <a:pt x="12460" y="7938"/>
                  </a:cubicBezTo>
                  <a:cubicBezTo>
                    <a:pt x="12794" y="7771"/>
                    <a:pt x="13009" y="7434"/>
                    <a:pt x="13018" y="7059"/>
                  </a:cubicBezTo>
                  <a:lnTo>
                    <a:pt x="13031" y="6568"/>
                  </a:lnTo>
                  <a:lnTo>
                    <a:pt x="13602" y="5977"/>
                  </a:lnTo>
                  <a:cubicBezTo>
                    <a:pt x="13680" y="5898"/>
                    <a:pt x="13679" y="5770"/>
                    <a:pt x="13598" y="5692"/>
                  </a:cubicBezTo>
                  <a:cubicBezTo>
                    <a:pt x="13559" y="5654"/>
                    <a:pt x="13509" y="5635"/>
                    <a:pt x="13458" y="5635"/>
                  </a:cubicBezTo>
                  <a:cubicBezTo>
                    <a:pt x="13405" y="5635"/>
                    <a:pt x="13353" y="5655"/>
                    <a:pt x="13313" y="5696"/>
                  </a:cubicBezTo>
                  <a:lnTo>
                    <a:pt x="12737" y="6290"/>
                  </a:lnTo>
                  <a:lnTo>
                    <a:pt x="11577" y="6290"/>
                  </a:lnTo>
                  <a:cubicBezTo>
                    <a:pt x="11459" y="6290"/>
                    <a:pt x="11346" y="6335"/>
                    <a:pt x="11261" y="6414"/>
                  </a:cubicBezTo>
                  <a:lnTo>
                    <a:pt x="11062" y="6598"/>
                  </a:lnTo>
                  <a:lnTo>
                    <a:pt x="11107" y="6428"/>
                  </a:lnTo>
                  <a:cubicBezTo>
                    <a:pt x="11126" y="6353"/>
                    <a:pt x="11127" y="6274"/>
                    <a:pt x="11110" y="6199"/>
                  </a:cubicBezTo>
                  <a:lnTo>
                    <a:pt x="10872" y="5199"/>
                  </a:lnTo>
                  <a:cubicBezTo>
                    <a:pt x="10869" y="5188"/>
                    <a:pt x="10869" y="5176"/>
                    <a:pt x="10872" y="5165"/>
                  </a:cubicBezTo>
                  <a:lnTo>
                    <a:pt x="11091" y="4392"/>
                  </a:lnTo>
                  <a:cubicBezTo>
                    <a:pt x="11126" y="4270"/>
                    <a:pt x="11110" y="4139"/>
                    <a:pt x="11047" y="4028"/>
                  </a:cubicBezTo>
                  <a:lnTo>
                    <a:pt x="10597" y="3237"/>
                  </a:lnTo>
                  <a:cubicBezTo>
                    <a:pt x="10591" y="3227"/>
                    <a:pt x="10588" y="3217"/>
                    <a:pt x="10588" y="3207"/>
                  </a:cubicBezTo>
                  <a:lnTo>
                    <a:pt x="10541" y="2236"/>
                  </a:lnTo>
                  <a:cubicBezTo>
                    <a:pt x="10535" y="2120"/>
                    <a:pt x="10489" y="2011"/>
                    <a:pt x="10408" y="1929"/>
                  </a:cubicBezTo>
                  <a:lnTo>
                    <a:pt x="9489" y="976"/>
                  </a:lnTo>
                  <a:cubicBezTo>
                    <a:pt x="9483" y="971"/>
                    <a:pt x="9479" y="965"/>
                    <a:pt x="9476" y="958"/>
                  </a:cubicBezTo>
                  <a:lnTo>
                    <a:pt x="9171" y="279"/>
                  </a:lnTo>
                  <a:cubicBezTo>
                    <a:pt x="9091" y="101"/>
                    <a:pt x="8918" y="1"/>
                    <a:pt x="8741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2" name="Google Shape;262;p36"/>
          <p:cNvCxnSpPr>
            <a:stCxn id="249" idx="1"/>
          </p:cNvCxnSpPr>
          <p:nvPr/>
        </p:nvCxnSpPr>
        <p:spPr>
          <a:xfrm rot="10800000">
            <a:off x="921725" y="2100000"/>
            <a:ext cx="1481700" cy="0"/>
          </a:xfrm>
          <a:prstGeom prst="straightConnector1">
            <a:avLst/>
          </a:prstGeom>
          <a:noFill/>
          <a:ln w="19050" cap="flat" cmpd="sng">
            <a:solidFill>
              <a:srgbClr val="23232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36"/>
          <p:cNvCxnSpPr>
            <a:endCxn id="249" idx="3"/>
          </p:cNvCxnSpPr>
          <p:nvPr/>
        </p:nvCxnSpPr>
        <p:spPr>
          <a:xfrm rot="10800000">
            <a:off x="2679125" y="2100000"/>
            <a:ext cx="1481700" cy="0"/>
          </a:xfrm>
          <a:prstGeom prst="straightConnector1">
            <a:avLst/>
          </a:prstGeom>
          <a:noFill/>
          <a:ln w="19050" cap="flat" cmpd="sng">
            <a:solidFill>
              <a:srgbClr val="23232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36"/>
          <p:cNvSpPr txBox="1"/>
          <p:nvPr/>
        </p:nvSpPr>
        <p:spPr>
          <a:xfrm>
            <a:off x="1516850" y="2237850"/>
            <a:ext cx="21804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lang="en" sz="1700" b="1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Private</a:t>
            </a:r>
            <a:endParaRPr sz="1700" b="1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lang="en" sz="1700" b="1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Default</a:t>
            </a:r>
            <a:endParaRPr sz="1700" b="1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lang="en" sz="1700" b="1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Protected</a:t>
            </a:r>
            <a:endParaRPr sz="1700" b="1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lang="en" sz="1700" b="1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Public</a:t>
            </a:r>
            <a:endParaRPr sz="1700" b="1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6053688" y="1594738"/>
            <a:ext cx="275700" cy="275700"/>
          </a:xfrm>
          <a:prstGeom prst="rect">
            <a:avLst/>
          </a:prstGeom>
          <a:solidFill>
            <a:srgbClr val="F0E5D0"/>
          </a:solidFill>
          <a:ln w="9525" cap="flat" cmpd="sng">
            <a:solidFill>
              <a:srgbClr val="2323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6"/>
          <p:cNvGrpSpPr/>
          <p:nvPr/>
        </p:nvGrpSpPr>
        <p:grpSpPr>
          <a:xfrm>
            <a:off x="6106162" y="1647371"/>
            <a:ext cx="170835" cy="170478"/>
            <a:chOff x="3157938" y="2070529"/>
            <a:chExt cx="373492" cy="372710"/>
          </a:xfrm>
        </p:grpSpPr>
        <p:sp>
          <p:nvSpPr>
            <p:cNvPr id="267" name="Google Shape;267;p36"/>
            <p:cNvSpPr/>
            <p:nvPr/>
          </p:nvSpPr>
          <p:spPr>
            <a:xfrm>
              <a:off x="3208201" y="2099625"/>
              <a:ext cx="272293" cy="103357"/>
            </a:xfrm>
            <a:custGeom>
              <a:avLst/>
              <a:gdLst/>
              <a:ahLst/>
              <a:cxnLst/>
              <a:rect l="l" t="t" r="r" b="b"/>
              <a:pathLst>
                <a:path w="10098" h="3833" extrusionOk="0">
                  <a:moveTo>
                    <a:pt x="1" y="1"/>
                  </a:moveTo>
                  <a:lnTo>
                    <a:pt x="1" y="884"/>
                  </a:lnTo>
                  <a:cubicBezTo>
                    <a:pt x="1" y="1353"/>
                    <a:pt x="111" y="1817"/>
                    <a:pt x="325" y="2237"/>
                  </a:cubicBezTo>
                  <a:lnTo>
                    <a:pt x="325" y="3833"/>
                  </a:lnTo>
                  <a:lnTo>
                    <a:pt x="1620" y="3833"/>
                  </a:lnTo>
                  <a:lnTo>
                    <a:pt x="1620" y="2237"/>
                  </a:lnTo>
                  <a:cubicBezTo>
                    <a:pt x="1833" y="1817"/>
                    <a:pt x="1944" y="1353"/>
                    <a:pt x="1944" y="884"/>
                  </a:cubicBezTo>
                  <a:lnTo>
                    <a:pt x="1944" y="1"/>
                  </a:lnTo>
                  <a:close/>
                  <a:moveTo>
                    <a:pt x="8180" y="1"/>
                  </a:moveTo>
                  <a:lnTo>
                    <a:pt x="8180" y="884"/>
                  </a:lnTo>
                  <a:cubicBezTo>
                    <a:pt x="8181" y="1353"/>
                    <a:pt x="8292" y="1817"/>
                    <a:pt x="8504" y="2237"/>
                  </a:cubicBezTo>
                  <a:lnTo>
                    <a:pt x="8504" y="3833"/>
                  </a:lnTo>
                  <a:lnTo>
                    <a:pt x="9773" y="3833"/>
                  </a:lnTo>
                  <a:lnTo>
                    <a:pt x="9773" y="2237"/>
                  </a:lnTo>
                  <a:cubicBezTo>
                    <a:pt x="9986" y="1817"/>
                    <a:pt x="10097" y="1353"/>
                    <a:pt x="10097" y="884"/>
                  </a:cubicBezTo>
                  <a:lnTo>
                    <a:pt x="10097" y="1"/>
                  </a:ln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3188544" y="2330391"/>
              <a:ext cx="312309" cy="91762"/>
            </a:xfrm>
            <a:custGeom>
              <a:avLst/>
              <a:gdLst/>
              <a:ahLst/>
              <a:cxnLst/>
              <a:rect l="l" t="t" r="r" b="b"/>
              <a:pathLst>
                <a:path w="11582" h="3403" extrusionOk="0">
                  <a:moveTo>
                    <a:pt x="263" y="1"/>
                  </a:moveTo>
                  <a:cubicBezTo>
                    <a:pt x="117" y="1"/>
                    <a:pt x="1" y="117"/>
                    <a:pt x="1" y="263"/>
                  </a:cubicBezTo>
                  <a:lnTo>
                    <a:pt x="1" y="2087"/>
                  </a:lnTo>
                  <a:cubicBezTo>
                    <a:pt x="1" y="2232"/>
                    <a:pt x="117" y="2349"/>
                    <a:pt x="263" y="2349"/>
                  </a:cubicBezTo>
                  <a:lnTo>
                    <a:pt x="1061" y="2349"/>
                  </a:lnTo>
                  <a:cubicBezTo>
                    <a:pt x="1206" y="2349"/>
                    <a:pt x="1323" y="2232"/>
                    <a:pt x="1323" y="2087"/>
                  </a:cubicBezTo>
                  <a:lnTo>
                    <a:pt x="1323" y="263"/>
                  </a:lnTo>
                  <a:cubicBezTo>
                    <a:pt x="1323" y="117"/>
                    <a:pt x="1206" y="1"/>
                    <a:pt x="1061" y="1"/>
                  </a:cubicBezTo>
                  <a:close/>
                  <a:moveTo>
                    <a:pt x="9241" y="1"/>
                  </a:moveTo>
                  <a:cubicBezTo>
                    <a:pt x="9240" y="1"/>
                    <a:pt x="9239" y="1"/>
                    <a:pt x="9239" y="1"/>
                  </a:cubicBezTo>
                  <a:lnTo>
                    <a:pt x="8442" y="1"/>
                  </a:lnTo>
                  <a:cubicBezTo>
                    <a:pt x="8298" y="1"/>
                    <a:pt x="8180" y="117"/>
                    <a:pt x="8181" y="263"/>
                  </a:cubicBezTo>
                  <a:lnTo>
                    <a:pt x="8181" y="2087"/>
                  </a:lnTo>
                  <a:cubicBezTo>
                    <a:pt x="8181" y="2232"/>
                    <a:pt x="8298" y="2349"/>
                    <a:pt x="8442" y="2349"/>
                  </a:cubicBezTo>
                  <a:lnTo>
                    <a:pt x="9241" y="2349"/>
                  </a:lnTo>
                  <a:cubicBezTo>
                    <a:pt x="9386" y="2349"/>
                    <a:pt x="9504" y="2232"/>
                    <a:pt x="9504" y="2087"/>
                  </a:cubicBezTo>
                  <a:lnTo>
                    <a:pt x="9504" y="261"/>
                  </a:lnTo>
                  <a:cubicBezTo>
                    <a:pt x="9502" y="117"/>
                    <a:pt x="9386" y="1"/>
                    <a:pt x="9241" y="1"/>
                  </a:cubicBezTo>
                  <a:close/>
                  <a:moveTo>
                    <a:pt x="10521" y="1"/>
                  </a:moveTo>
                  <a:cubicBezTo>
                    <a:pt x="10377" y="1"/>
                    <a:pt x="10259" y="117"/>
                    <a:pt x="10259" y="263"/>
                  </a:cubicBezTo>
                  <a:lnTo>
                    <a:pt x="10259" y="2087"/>
                  </a:lnTo>
                  <a:cubicBezTo>
                    <a:pt x="10259" y="2232"/>
                    <a:pt x="10377" y="2349"/>
                    <a:pt x="10521" y="2349"/>
                  </a:cubicBezTo>
                  <a:lnTo>
                    <a:pt x="11320" y="2349"/>
                  </a:lnTo>
                  <a:cubicBezTo>
                    <a:pt x="11465" y="2349"/>
                    <a:pt x="11581" y="2232"/>
                    <a:pt x="11581" y="2087"/>
                  </a:cubicBezTo>
                  <a:lnTo>
                    <a:pt x="11581" y="263"/>
                  </a:lnTo>
                  <a:cubicBezTo>
                    <a:pt x="11581" y="117"/>
                    <a:pt x="11465" y="1"/>
                    <a:pt x="11320" y="1"/>
                  </a:cubicBezTo>
                  <a:close/>
                  <a:moveTo>
                    <a:pt x="662" y="2349"/>
                  </a:moveTo>
                  <a:cubicBezTo>
                    <a:pt x="297" y="2349"/>
                    <a:pt x="2" y="2643"/>
                    <a:pt x="1" y="3007"/>
                  </a:cubicBezTo>
                  <a:lnTo>
                    <a:pt x="1" y="3402"/>
                  </a:lnTo>
                  <a:lnTo>
                    <a:pt x="1323" y="3402"/>
                  </a:lnTo>
                  <a:lnTo>
                    <a:pt x="1323" y="3002"/>
                  </a:lnTo>
                  <a:cubicBezTo>
                    <a:pt x="1323" y="2641"/>
                    <a:pt x="1028" y="2349"/>
                    <a:pt x="662" y="2349"/>
                  </a:cubicBezTo>
                  <a:close/>
                  <a:moveTo>
                    <a:pt x="3140" y="1"/>
                  </a:moveTo>
                  <a:cubicBezTo>
                    <a:pt x="3139" y="1"/>
                    <a:pt x="3138" y="1"/>
                    <a:pt x="3137" y="1"/>
                  </a:cubicBezTo>
                  <a:lnTo>
                    <a:pt x="2342" y="1"/>
                  </a:lnTo>
                  <a:cubicBezTo>
                    <a:pt x="2196" y="1"/>
                    <a:pt x="2080" y="117"/>
                    <a:pt x="2080" y="263"/>
                  </a:cubicBezTo>
                  <a:lnTo>
                    <a:pt x="2080" y="2087"/>
                  </a:lnTo>
                  <a:cubicBezTo>
                    <a:pt x="2080" y="2232"/>
                    <a:pt x="2196" y="2349"/>
                    <a:pt x="2342" y="2349"/>
                  </a:cubicBezTo>
                  <a:lnTo>
                    <a:pt x="2736" y="2349"/>
                  </a:lnTo>
                  <a:cubicBezTo>
                    <a:pt x="2373" y="2350"/>
                    <a:pt x="2080" y="2645"/>
                    <a:pt x="2080" y="3007"/>
                  </a:cubicBezTo>
                  <a:lnTo>
                    <a:pt x="2080" y="3402"/>
                  </a:lnTo>
                  <a:lnTo>
                    <a:pt x="3402" y="3402"/>
                  </a:lnTo>
                  <a:lnTo>
                    <a:pt x="3402" y="3002"/>
                  </a:lnTo>
                  <a:cubicBezTo>
                    <a:pt x="3402" y="2641"/>
                    <a:pt x="3105" y="2349"/>
                    <a:pt x="2741" y="2349"/>
                  </a:cubicBezTo>
                  <a:lnTo>
                    <a:pt x="3140" y="2349"/>
                  </a:lnTo>
                  <a:cubicBezTo>
                    <a:pt x="3284" y="2349"/>
                    <a:pt x="3402" y="2232"/>
                    <a:pt x="3402" y="2087"/>
                  </a:cubicBezTo>
                  <a:lnTo>
                    <a:pt x="3402" y="261"/>
                  </a:lnTo>
                  <a:cubicBezTo>
                    <a:pt x="3401" y="117"/>
                    <a:pt x="3284" y="1"/>
                    <a:pt x="3140" y="1"/>
                  </a:cubicBezTo>
                  <a:close/>
                  <a:moveTo>
                    <a:pt x="8842" y="2354"/>
                  </a:moveTo>
                  <a:cubicBezTo>
                    <a:pt x="8477" y="2354"/>
                    <a:pt x="8181" y="2647"/>
                    <a:pt x="8181" y="3009"/>
                  </a:cubicBezTo>
                  <a:lnTo>
                    <a:pt x="8181" y="3402"/>
                  </a:lnTo>
                  <a:lnTo>
                    <a:pt x="9504" y="3402"/>
                  </a:lnTo>
                  <a:lnTo>
                    <a:pt x="9504" y="3022"/>
                  </a:lnTo>
                  <a:cubicBezTo>
                    <a:pt x="9504" y="2715"/>
                    <a:pt x="9257" y="2414"/>
                    <a:pt x="8956" y="2363"/>
                  </a:cubicBezTo>
                  <a:cubicBezTo>
                    <a:pt x="8917" y="2357"/>
                    <a:pt x="8879" y="2354"/>
                    <a:pt x="8842" y="2354"/>
                  </a:cubicBezTo>
                  <a:close/>
                  <a:moveTo>
                    <a:pt x="10921" y="2354"/>
                  </a:moveTo>
                  <a:cubicBezTo>
                    <a:pt x="10883" y="2354"/>
                    <a:pt x="10845" y="2357"/>
                    <a:pt x="10806" y="2363"/>
                  </a:cubicBezTo>
                  <a:cubicBezTo>
                    <a:pt x="10505" y="2414"/>
                    <a:pt x="10259" y="2715"/>
                    <a:pt x="10259" y="3022"/>
                  </a:cubicBezTo>
                  <a:lnTo>
                    <a:pt x="10259" y="3402"/>
                  </a:lnTo>
                  <a:lnTo>
                    <a:pt x="11581" y="3402"/>
                  </a:lnTo>
                  <a:lnTo>
                    <a:pt x="11581" y="3009"/>
                  </a:lnTo>
                  <a:cubicBezTo>
                    <a:pt x="11581" y="2647"/>
                    <a:pt x="11285" y="2354"/>
                    <a:pt x="10921" y="2354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3481896" y="2330391"/>
              <a:ext cx="18956" cy="91762"/>
            </a:xfrm>
            <a:custGeom>
              <a:avLst/>
              <a:gdLst/>
              <a:ahLst/>
              <a:cxnLst/>
              <a:rect l="l" t="t" r="r" b="b"/>
              <a:pathLst>
                <a:path w="703" h="3403" extrusionOk="0">
                  <a:moveTo>
                    <a:pt x="1" y="1"/>
                  </a:moveTo>
                  <a:lnTo>
                    <a:pt x="1" y="2349"/>
                  </a:lnTo>
                  <a:lnTo>
                    <a:pt x="441" y="2349"/>
                  </a:lnTo>
                  <a:cubicBezTo>
                    <a:pt x="586" y="2349"/>
                    <a:pt x="702" y="2232"/>
                    <a:pt x="702" y="2087"/>
                  </a:cubicBezTo>
                  <a:lnTo>
                    <a:pt x="702" y="263"/>
                  </a:lnTo>
                  <a:cubicBezTo>
                    <a:pt x="702" y="117"/>
                    <a:pt x="586" y="1"/>
                    <a:pt x="441" y="1"/>
                  </a:cubicBezTo>
                  <a:close/>
                  <a:moveTo>
                    <a:pt x="44" y="2353"/>
                  </a:moveTo>
                  <a:cubicBezTo>
                    <a:pt x="43" y="2353"/>
                    <a:pt x="42" y="2353"/>
                    <a:pt x="41" y="2353"/>
                  </a:cubicBezTo>
                  <a:cubicBezTo>
                    <a:pt x="28" y="2353"/>
                    <a:pt x="14" y="2353"/>
                    <a:pt x="1" y="2355"/>
                  </a:cubicBezTo>
                  <a:lnTo>
                    <a:pt x="1" y="3402"/>
                  </a:lnTo>
                  <a:lnTo>
                    <a:pt x="702" y="3402"/>
                  </a:lnTo>
                  <a:lnTo>
                    <a:pt x="702" y="3009"/>
                  </a:lnTo>
                  <a:cubicBezTo>
                    <a:pt x="701" y="2645"/>
                    <a:pt x="405" y="2353"/>
                    <a:pt x="44" y="2353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3167403" y="2195701"/>
              <a:ext cx="354536" cy="148550"/>
            </a:xfrm>
            <a:custGeom>
              <a:avLst/>
              <a:gdLst/>
              <a:ahLst/>
              <a:cxnLst/>
              <a:rect l="l" t="t" r="r" b="b"/>
              <a:pathLst>
                <a:path w="13148" h="5509" extrusionOk="0">
                  <a:moveTo>
                    <a:pt x="638" y="2"/>
                  </a:moveTo>
                  <a:cubicBezTo>
                    <a:pt x="570" y="2"/>
                    <a:pt x="514" y="52"/>
                    <a:pt x="508" y="120"/>
                  </a:cubicBezTo>
                  <a:lnTo>
                    <a:pt x="8" y="5364"/>
                  </a:lnTo>
                  <a:cubicBezTo>
                    <a:pt x="1" y="5442"/>
                    <a:pt x="61" y="5509"/>
                    <a:pt x="139" y="5509"/>
                  </a:cubicBezTo>
                  <a:lnTo>
                    <a:pt x="4833" y="5509"/>
                  </a:lnTo>
                  <a:cubicBezTo>
                    <a:pt x="4911" y="5509"/>
                    <a:pt x="4971" y="5442"/>
                    <a:pt x="4963" y="5364"/>
                  </a:cubicBezTo>
                  <a:lnTo>
                    <a:pt x="4464" y="120"/>
                  </a:lnTo>
                  <a:cubicBezTo>
                    <a:pt x="4457" y="52"/>
                    <a:pt x="4401" y="2"/>
                    <a:pt x="4333" y="2"/>
                  </a:cubicBezTo>
                  <a:close/>
                  <a:moveTo>
                    <a:pt x="8814" y="1"/>
                  </a:moveTo>
                  <a:cubicBezTo>
                    <a:pt x="8746" y="2"/>
                    <a:pt x="8690" y="52"/>
                    <a:pt x="8684" y="120"/>
                  </a:cubicBezTo>
                  <a:lnTo>
                    <a:pt x="8184" y="5364"/>
                  </a:lnTo>
                  <a:cubicBezTo>
                    <a:pt x="8177" y="5442"/>
                    <a:pt x="8237" y="5509"/>
                    <a:pt x="8314" y="5509"/>
                  </a:cubicBezTo>
                  <a:lnTo>
                    <a:pt x="13009" y="5509"/>
                  </a:lnTo>
                  <a:cubicBezTo>
                    <a:pt x="13086" y="5509"/>
                    <a:pt x="13148" y="5442"/>
                    <a:pt x="13139" y="5364"/>
                  </a:cubicBezTo>
                  <a:lnTo>
                    <a:pt x="12640" y="120"/>
                  </a:lnTo>
                  <a:cubicBezTo>
                    <a:pt x="12635" y="52"/>
                    <a:pt x="12577" y="1"/>
                    <a:pt x="12511" y="1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3173227" y="2160781"/>
              <a:ext cx="342968" cy="127410"/>
            </a:xfrm>
            <a:custGeom>
              <a:avLst/>
              <a:gdLst/>
              <a:ahLst/>
              <a:cxnLst/>
              <a:rect l="l" t="t" r="r" b="b"/>
              <a:pathLst>
                <a:path w="12719" h="4725" extrusionOk="0">
                  <a:moveTo>
                    <a:pt x="9766" y="0"/>
                  </a:moveTo>
                  <a:cubicBezTo>
                    <a:pt x="9622" y="0"/>
                    <a:pt x="9504" y="119"/>
                    <a:pt x="9504" y="263"/>
                  </a:cubicBezTo>
                  <a:lnTo>
                    <a:pt x="9504" y="508"/>
                  </a:lnTo>
                  <a:lnTo>
                    <a:pt x="8514" y="901"/>
                  </a:lnTo>
                  <a:cubicBezTo>
                    <a:pt x="8314" y="979"/>
                    <a:pt x="8181" y="1172"/>
                    <a:pt x="8181" y="1386"/>
                  </a:cubicBezTo>
                  <a:lnTo>
                    <a:pt x="8181" y="4436"/>
                  </a:lnTo>
                  <a:cubicBezTo>
                    <a:pt x="8181" y="4580"/>
                    <a:pt x="8298" y="4697"/>
                    <a:pt x="8444" y="4697"/>
                  </a:cubicBezTo>
                  <a:lnTo>
                    <a:pt x="9242" y="4697"/>
                  </a:lnTo>
                  <a:cubicBezTo>
                    <a:pt x="9386" y="4697"/>
                    <a:pt x="9504" y="4580"/>
                    <a:pt x="9504" y="4436"/>
                  </a:cubicBezTo>
                  <a:lnTo>
                    <a:pt x="9504" y="2604"/>
                  </a:lnTo>
                  <a:cubicBezTo>
                    <a:pt x="9504" y="2313"/>
                    <a:pt x="9739" y="2079"/>
                    <a:pt x="10030" y="2079"/>
                  </a:cubicBezTo>
                  <a:lnTo>
                    <a:pt x="10871" y="2079"/>
                  </a:lnTo>
                  <a:cubicBezTo>
                    <a:pt x="11161" y="2079"/>
                    <a:pt x="11394" y="2314"/>
                    <a:pt x="11394" y="2604"/>
                  </a:cubicBezTo>
                  <a:lnTo>
                    <a:pt x="11394" y="4436"/>
                  </a:lnTo>
                  <a:cubicBezTo>
                    <a:pt x="11394" y="4580"/>
                    <a:pt x="11512" y="4699"/>
                    <a:pt x="11656" y="4699"/>
                  </a:cubicBezTo>
                  <a:lnTo>
                    <a:pt x="12456" y="4699"/>
                  </a:lnTo>
                  <a:cubicBezTo>
                    <a:pt x="12600" y="4699"/>
                    <a:pt x="12718" y="4580"/>
                    <a:pt x="12718" y="4436"/>
                  </a:cubicBezTo>
                  <a:lnTo>
                    <a:pt x="12718" y="1386"/>
                  </a:lnTo>
                  <a:cubicBezTo>
                    <a:pt x="12717" y="1172"/>
                    <a:pt x="12584" y="979"/>
                    <a:pt x="12384" y="901"/>
                  </a:cubicBezTo>
                  <a:lnTo>
                    <a:pt x="11393" y="508"/>
                  </a:lnTo>
                  <a:lnTo>
                    <a:pt x="11393" y="263"/>
                  </a:lnTo>
                  <a:cubicBezTo>
                    <a:pt x="11393" y="119"/>
                    <a:pt x="11276" y="0"/>
                    <a:pt x="11131" y="0"/>
                  </a:cubicBezTo>
                  <a:close/>
                  <a:moveTo>
                    <a:pt x="1586" y="0"/>
                  </a:moveTo>
                  <a:cubicBezTo>
                    <a:pt x="1442" y="0"/>
                    <a:pt x="1323" y="119"/>
                    <a:pt x="1323" y="263"/>
                  </a:cubicBezTo>
                  <a:lnTo>
                    <a:pt x="1323" y="525"/>
                  </a:lnTo>
                  <a:lnTo>
                    <a:pt x="334" y="918"/>
                  </a:lnTo>
                  <a:cubicBezTo>
                    <a:pt x="133" y="997"/>
                    <a:pt x="1" y="1190"/>
                    <a:pt x="1" y="1405"/>
                  </a:cubicBezTo>
                  <a:lnTo>
                    <a:pt x="1" y="4462"/>
                  </a:lnTo>
                  <a:cubicBezTo>
                    <a:pt x="1" y="4608"/>
                    <a:pt x="119" y="4725"/>
                    <a:pt x="263" y="4725"/>
                  </a:cubicBezTo>
                  <a:lnTo>
                    <a:pt x="1061" y="4725"/>
                  </a:lnTo>
                  <a:cubicBezTo>
                    <a:pt x="1207" y="4725"/>
                    <a:pt x="1323" y="4608"/>
                    <a:pt x="1323" y="4462"/>
                  </a:cubicBezTo>
                  <a:lnTo>
                    <a:pt x="1323" y="2604"/>
                  </a:lnTo>
                  <a:cubicBezTo>
                    <a:pt x="1323" y="2314"/>
                    <a:pt x="1558" y="2079"/>
                    <a:pt x="1848" y="2079"/>
                  </a:cubicBezTo>
                  <a:lnTo>
                    <a:pt x="2689" y="2079"/>
                  </a:lnTo>
                  <a:cubicBezTo>
                    <a:pt x="2979" y="2079"/>
                    <a:pt x="3214" y="2314"/>
                    <a:pt x="3214" y="2604"/>
                  </a:cubicBezTo>
                  <a:lnTo>
                    <a:pt x="3214" y="4462"/>
                  </a:lnTo>
                  <a:cubicBezTo>
                    <a:pt x="3214" y="4608"/>
                    <a:pt x="3330" y="4725"/>
                    <a:pt x="3476" y="4725"/>
                  </a:cubicBezTo>
                  <a:lnTo>
                    <a:pt x="4274" y="4725"/>
                  </a:lnTo>
                  <a:cubicBezTo>
                    <a:pt x="4420" y="4725"/>
                    <a:pt x="4536" y="4608"/>
                    <a:pt x="4536" y="4462"/>
                  </a:cubicBezTo>
                  <a:lnTo>
                    <a:pt x="4536" y="1405"/>
                  </a:lnTo>
                  <a:cubicBezTo>
                    <a:pt x="4536" y="1190"/>
                    <a:pt x="4404" y="997"/>
                    <a:pt x="4204" y="918"/>
                  </a:cubicBezTo>
                  <a:lnTo>
                    <a:pt x="3214" y="525"/>
                  </a:lnTo>
                  <a:lnTo>
                    <a:pt x="3214" y="263"/>
                  </a:lnTo>
                  <a:cubicBezTo>
                    <a:pt x="3214" y="119"/>
                    <a:pt x="3096" y="0"/>
                    <a:pt x="2952" y="0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3453502" y="2160727"/>
              <a:ext cx="62640" cy="127464"/>
            </a:xfrm>
            <a:custGeom>
              <a:avLst/>
              <a:gdLst/>
              <a:ahLst/>
              <a:cxnLst/>
              <a:rect l="l" t="t" r="r" b="b"/>
              <a:pathLst>
                <a:path w="2323" h="4727" extrusionOk="0">
                  <a:moveTo>
                    <a:pt x="0" y="1"/>
                  </a:moveTo>
                  <a:lnTo>
                    <a:pt x="0" y="569"/>
                  </a:lnTo>
                  <a:cubicBezTo>
                    <a:pt x="114" y="600"/>
                    <a:pt x="192" y="704"/>
                    <a:pt x="189" y="822"/>
                  </a:cubicBezTo>
                  <a:lnTo>
                    <a:pt x="189" y="1093"/>
                  </a:lnTo>
                  <a:lnTo>
                    <a:pt x="1180" y="1485"/>
                  </a:lnTo>
                  <a:cubicBezTo>
                    <a:pt x="1381" y="1564"/>
                    <a:pt x="1512" y="1756"/>
                    <a:pt x="1513" y="1972"/>
                  </a:cubicBezTo>
                  <a:lnTo>
                    <a:pt x="1513" y="4727"/>
                  </a:lnTo>
                  <a:lnTo>
                    <a:pt x="2061" y="4727"/>
                  </a:lnTo>
                  <a:cubicBezTo>
                    <a:pt x="2205" y="4727"/>
                    <a:pt x="2323" y="4610"/>
                    <a:pt x="2323" y="4464"/>
                  </a:cubicBezTo>
                  <a:lnTo>
                    <a:pt x="2323" y="1407"/>
                  </a:lnTo>
                  <a:cubicBezTo>
                    <a:pt x="2323" y="1192"/>
                    <a:pt x="2190" y="998"/>
                    <a:pt x="1990" y="920"/>
                  </a:cubicBezTo>
                  <a:lnTo>
                    <a:pt x="999" y="527"/>
                  </a:lnTo>
                  <a:lnTo>
                    <a:pt x="999" y="263"/>
                  </a:lnTo>
                  <a:cubicBezTo>
                    <a:pt x="1000" y="119"/>
                    <a:pt x="882" y="1"/>
                    <a:pt x="738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163790" y="2266322"/>
              <a:ext cx="361843" cy="28448"/>
            </a:xfrm>
            <a:custGeom>
              <a:avLst/>
              <a:gdLst/>
              <a:ahLst/>
              <a:cxnLst/>
              <a:rect l="l" t="t" r="r" b="b"/>
              <a:pathLst>
                <a:path w="13419" h="1055" extrusionOk="0">
                  <a:moveTo>
                    <a:pt x="263" y="1"/>
                  </a:moveTo>
                  <a:cubicBezTo>
                    <a:pt x="117" y="1"/>
                    <a:pt x="1" y="118"/>
                    <a:pt x="1" y="263"/>
                  </a:cubicBezTo>
                  <a:lnTo>
                    <a:pt x="1" y="792"/>
                  </a:lnTo>
                  <a:cubicBezTo>
                    <a:pt x="1" y="936"/>
                    <a:pt x="117" y="1054"/>
                    <a:pt x="263" y="1054"/>
                  </a:cubicBezTo>
                  <a:lnTo>
                    <a:pt x="656" y="1054"/>
                  </a:lnTo>
                  <a:cubicBezTo>
                    <a:pt x="800" y="1054"/>
                    <a:pt x="919" y="936"/>
                    <a:pt x="919" y="792"/>
                  </a:cubicBezTo>
                  <a:lnTo>
                    <a:pt x="919" y="263"/>
                  </a:lnTo>
                  <a:cubicBezTo>
                    <a:pt x="919" y="118"/>
                    <a:pt x="800" y="1"/>
                    <a:pt x="656" y="1"/>
                  </a:cubicBezTo>
                  <a:close/>
                  <a:moveTo>
                    <a:pt x="12761" y="1"/>
                  </a:moveTo>
                  <a:cubicBezTo>
                    <a:pt x="12617" y="1"/>
                    <a:pt x="12499" y="118"/>
                    <a:pt x="12499" y="263"/>
                  </a:cubicBezTo>
                  <a:lnTo>
                    <a:pt x="12499" y="792"/>
                  </a:lnTo>
                  <a:cubicBezTo>
                    <a:pt x="12499" y="936"/>
                    <a:pt x="12617" y="1054"/>
                    <a:pt x="12761" y="1054"/>
                  </a:cubicBezTo>
                  <a:lnTo>
                    <a:pt x="13156" y="1054"/>
                  </a:lnTo>
                  <a:cubicBezTo>
                    <a:pt x="13300" y="1054"/>
                    <a:pt x="13418" y="936"/>
                    <a:pt x="13418" y="792"/>
                  </a:cubicBezTo>
                  <a:lnTo>
                    <a:pt x="13418" y="263"/>
                  </a:lnTo>
                  <a:cubicBezTo>
                    <a:pt x="13417" y="118"/>
                    <a:pt x="13300" y="1"/>
                    <a:pt x="13156" y="1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3318838" y="2099625"/>
              <a:ext cx="51692" cy="103357"/>
            </a:xfrm>
            <a:custGeom>
              <a:avLst/>
              <a:gdLst/>
              <a:ahLst/>
              <a:cxnLst/>
              <a:rect l="l" t="t" r="r" b="b"/>
              <a:pathLst>
                <a:path w="1917" h="3833" extrusionOk="0">
                  <a:moveTo>
                    <a:pt x="1" y="1"/>
                  </a:moveTo>
                  <a:lnTo>
                    <a:pt x="1" y="884"/>
                  </a:lnTo>
                  <a:cubicBezTo>
                    <a:pt x="1" y="1353"/>
                    <a:pt x="112" y="1817"/>
                    <a:pt x="325" y="2237"/>
                  </a:cubicBezTo>
                  <a:lnTo>
                    <a:pt x="325" y="3833"/>
                  </a:lnTo>
                  <a:lnTo>
                    <a:pt x="1593" y="3833"/>
                  </a:lnTo>
                  <a:lnTo>
                    <a:pt x="1593" y="2237"/>
                  </a:lnTo>
                  <a:cubicBezTo>
                    <a:pt x="1806" y="1817"/>
                    <a:pt x="1917" y="1353"/>
                    <a:pt x="1917" y="884"/>
                  </a:cubicBezTo>
                  <a:lnTo>
                    <a:pt x="1917" y="1"/>
                  </a:ln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3298453" y="2330391"/>
              <a:ext cx="92490" cy="91762"/>
            </a:xfrm>
            <a:custGeom>
              <a:avLst/>
              <a:gdLst/>
              <a:ahLst/>
              <a:cxnLst/>
              <a:rect l="l" t="t" r="r" b="b"/>
              <a:pathLst>
                <a:path w="3430" h="3403" extrusionOk="0">
                  <a:moveTo>
                    <a:pt x="263" y="1"/>
                  </a:moveTo>
                  <a:cubicBezTo>
                    <a:pt x="117" y="1"/>
                    <a:pt x="0" y="117"/>
                    <a:pt x="0" y="263"/>
                  </a:cubicBezTo>
                  <a:lnTo>
                    <a:pt x="0" y="2087"/>
                  </a:lnTo>
                  <a:cubicBezTo>
                    <a:pt x="0" y="2232"/>
                    <a:pt x="117" y="2349"/>
                    <a:pt x="263" y="2349"/>
                  </a:cubicBezTo>
                  <a:lnTo>
                    <a:pt x="662" y="2349"/>
                  </a:lnTo>
                  <a:cubicBezTo>
                    <a:pt x="297" y="2349"/>
                    <a:pt x="2" y="2643"/>
                    <a:pt x="0" y="3007"/>
                  </a:cubicBezTo>
                  <a:lnTo>
                    <a:pt x="0" y="3402"/>
                  </a:lnTo>
                  <a:lnTo>
                    <a:pt x="1323" y="3402"/>
                  </a:lnTo>
                  <a:lnTo>
                    <a:pt x="1323" y="3007"/>
                  </a:lnTo>
                  <a:cubicBezTo>
                    <a:pt x="1323" y="2645"/>
                    <a:pt x="1029" y="2350"/>
                    <a:pt x="667" y="2349"/>
                  </a:cubicBezTo>
                  <a:lnTo>
                    <a:pt x="1062" y="2349"/>
                  </a:lnTo>
                  <a:cubicBezTo>
                    <a:pt x="1206" y="2349"/>
                    <a:pt x="1323" y="2232"/>
                    <a:pt x="1324" y="2087"/>
                  </a:cubicBezTo>
                  <a:lnTo>
                    <a:pt x="1324" y="263"/>
                  </a:lnTo>
                  <a:cubicBezTo>
                    <a:pt x="1323" y="117"/>
                    <a:pt x="1206" y="1"/>
                    <a:pt x="1061" y="1"/>
                  </a:cubicBezTo>
                  <a:close/>
                  <a:moveTo>
                    <a:pt x="2369" y="1"/>
                  </a:moveTo>
                  <a:cubicBezTo>
                    <a:pt x="2223" y="1"/>
                    <a:pt x="2107" y="117"/>
                    <a:pt x="2107" y="263"/>
                  </a:cubicBezTo>
                  <a:lnTo>
                    <a:pt x="2107" y="2087"/>
                  </a:lnTo>
                  <a:cubicBezTo>
                    <a:pt x="2107" y="2232"/>
                    <a:pt x="2223" y="2349"/>
                    <a:pt x="2369" y="2349"/>
                  </a:cubicBezTo>
                  <a:lnTo>
                    <a:pt x="2763" y="2349"/>
                  </a:lnTo>
                  <a:cubicBezTo>
                    <a:pt x="2401" y="2350"/>
                    <a:pt x="2107" y="2645"/>
                    <a:pt x="2107" y="3007"/>
                  </a:cubicBezTo>
                  <a:lnTo>
                    <a:pt x="2107" y="3402"/>
                  </a:lnTo>
                  <a:lnTo>
                    <a:pt x="3429" y="3402"/>
                  </a:lnTo>
                  <a:lnTo>
                    <a:pt x="3429" y="3007"/>
                  </a:lnTo>
                  <a:cubicBezTo>
                    <a:pt x="3428" y="2643"/>
                    <a:pt x="3133" y="2349"/>
                    <a:pt x="2768" y="2349"/>
                  </a:cubicBezTo>
                  <a:lnTo>
                    <a:pt x="3167" y="2349"/>
                  </a:lnTo>
                  <a:cubicBezTo>
                    <a:pt x="3313" y="2349"/>
                    <a:pt x="3429" y="2232"/>
                    <a:pt x="3429" y="2087"/>
                  </a:cubicBezTo>
                  <a:lnTo>
                    <a:pt x="3429" y="263"/>
                  </a:lnTo>
                  <a:cubicBezTo>
                    <a:pt x="3429" y="117"/>
                    <a:pt x="3313" y="1"/>
                    <a:pt x="3167" y="1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3277636" y="2195755"/>
              <a:ext cx="134043" cy="148496"/>
            </a:xfrm>
            <a:custGeom>
              <a:avLst/>
              <a:gdLst/>
              <a:ahLst/>
              <a:cxnLst/>
              <a:rect l="l" t="t" r="r" b="b"/>
              <a:pathLst>
                <a:path w="4971" h="5507" extrusionOk="0">
                  <a:moveTo>
                    <a:pt x="636" y="0"/>
                  </a:moveTo>
                  <a:cubicBezTo>
                    <a:pt x="569" y="0"/>
                    <a:pt x="514" y="51"/>
                    <a:pt x="507" y="118"/>
                  </a:cubicBezTo>
                  <a:lnTo>
                    <a:pt x="7" y="5362"/>
                  </a:lnTo>
                  <a:cubicBezTo>
                    <a:pt x="0" y="5440"/>
                    <a:pt x="61" y="5507"/>
                    <a:pt x="138" y="5507"/>
                  </a:cubicBezTo>
                  <a:lnTo>
                    <a:pt x="4834" y="5507"/>
                  </a:lnTo>
                  <a:cubicBezTo>
                    <a:pt x="4910" y="5507"/>
                    <a:pt x="4971" y="5440"/>
                    <a:pt x="4964" y="5362"/>
                  </a:cubicBezTo>
                  <a:lnTo>
                    <a:pt x="4465" y="118"/>
                  </a:lnTo>
                  <a:cubicBezTo>
                    <a:pt x="4458" y="51"/>
                    <a:pt x="4403" y="0"/>
                    <a:pt x="4337" y="0"/>
                  </a:cubicBezTo>
                  <a:cubicBezTo>
                    <a:pt x="4336" y="0"/>
                    <a:pt x="4335" y="0"/>
                    <a:pt x="4334" y="0"/>
                  </a:cubicBezTo>
                  <a:lnTo>
                    <a:pt x="638" y="0"/>
                  </a:lnTo>
                  <a:cubicBezTo>
                    <a:pt x="637" y="0"/>
                    <a:pt x="637" y="0"/>
                    <a:pt x="636" y="0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3283919" y="2160781"/>
              <a:ext cx="121585" cy="127410"/>
            </a:xfrm>
            <a:custGeom>
              <a:avLst/>
              <a:gdLst/>
              <a:ahLst/>
              <a:cxnLst/>
              <a:rect l="l" t="t" r="r" b="b"/>
              <a:pathLst>
                <a:path w="4509" h="4725" extrusionOk="0">
                  <a:moveTo>
                    <a:pt x="1585" y="0"/>
                  </a:moveTo>
                  <a:cubicBezTo>
                    <a:pt x="1440" y="0"/>
                    <a:pt x="1323" y="119"/>
                    <a:pt x="1323" y="263"/>
                  </a:cubicBezTo>
                  <a:lnTo>
                    <a:pt x="1323" y="525"/>
                  </a:lnTo>
                  <a:lnTo>
                    <a:pt x="333" y="918"/>
                  </a:lnTo>
                  <a:cubicBezTo>
                    <a:pt x="132" y="997"/>
                    <a:pt x="1" y="1190"/>
                    <a:pt x="1" y="1405"/>
                  </a:cubicBezTo>
                  <a:lnTo>
                    <a:pt x="1" y="4462"/>
                  </a:lnTo>
                  <a:cubicBezTo>
                    <a:pt x="1" y="4608"/>
                    <a:pt x="117" y="4725"/>
                    <a:pt x="263" y="4725"/>
                  </a:cubicBezTo>
                  <a:lnTo>
                    <a:pt x="1061" y="4725"/>
                  </a:lnTo>
                  <a:cubicBezTo>
                    <a:pt x="1205" y="4725"/>
                    <a:pt x="1323" y="4608"/>
                    <a:pt x="1323" y="4462"/>
                  </a:cubicBezTo>
                  <a:lnTo>
                    <a:pt x="1323" y="2604"/>
                  </a:lnTo>
                  <a:cubicBezTo>
                    <a:pt x="1323" y="2314"/>
                    <a:pt x="1558" y="2079"/>
                    <a:pt x="1848" y="2079"/>
                  </a:cubicBezTo>
                  <a:lnTo>
                    <a:pt x="2662" y="2079"/>
                  </a:lnTo>
                  <a:cubicBezTo>
                    <a:pt x="2951" y="2079"/>
                    <a:pt x="3186" y="2314"/>
                    <a:pt x="3186" y="2604"/>
                  </a:cubicBezTo>
                  <a:lnTo>
                    <a:pt x="3186" y="4462"/>
                  </a:lnTo>
                  <a:cubicBezTo>
                    <a:pt x="3186" y="4608"/>
                    <a:pt x="3303" y="4725"/>
                    <a:pt x="3448" y="4725"/>
                  </a:cubicBezTo>
                  <a:lnTo>
                    <a:pt x="4246" y="4725"/>
                  </a:lnTo>
                  <a:cubicBezTo>
                    <a:pt x="4390" y="4725"/>
                    <a:pt x="4509" y="4608"/>
                    <a:pt x="4509" y="4462"/>
                  </a:cubicBezTo>
                  <a:lnTo>
                    <a:pt x="4509" y="1405"/>
                  </a:lnTo>
                  <a:cubicBezTo>
                    <a:pt x="4509" y="1190"/>
                    <a:pt x="4376" y="997"/>
                    <a:pt x="4176" y="918"/>
                  </a:cubicBezTo>
                  <a:lnTo>
                    <a:pt x="3186" y="525"/>
                  </a:lnTo>
                  <a:lnTo>
                    <a:pt x="3186" y="263"/>
                  </a:lnTo>
                  <a:cubicBezTo>
                    <a:pt x="3186" y="119"/>
                    <a:pt x="3068" y="0"/>
                    <a:pt x="2924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3273699" y="2266322"/>
              <a:ext cx="142025" cy="28448"/>
            </a:xfrm>
            <a:custGeom>
              <a:avLst/>
              <a:gdLst/>
              <a:ahLst/>
              <a:cxnLst/>
              <a:rect l="l" t="t" r="r" b="b"/>
              <a:pathLst>
                <a:path w="5267" h="1055" extrusionOk="0">
                  <a:moveTo>
                    <a:pt x="263" y="1"/>
                  </a:moveTo>
                  <a:cubicBezTo>
                    <a:pt x="117" y="1"/>
                    <a:pt x="1" y="118"/>
                    <a:pt x="1" y="263"/>
                  </a:cubicBezTo>
                  <a:lnTo>
                    <a:pt x="1" y="792"/>
                  </a:lnTo>
                  <a:cubicBezTo>
                    <a:pt x="1" y="936"/>
                    <a:pt x="117" y="1054"/>
                    <a:pt x="263" y="1054"/>
                  </a:cubicBezTo>
                  <a:lnTo>
                    <a:pt x="656" y="1054"/>
                  </a:lnTo>
                  <a:cubicBezTo>
                    <a:pt x="802" y="1054"/>
                    <a:pt x="918" y="936"/>
                    <a:pt x="918" y="792"/>
                  </a:cubicBezTo>
                  <a:lnTo>
                    <a:pt x="918" y="263"/>
                  </a:lnTo>
                  <a:cubicBezTo>
                    <a:pt x="918" y="118"/>
                    <a:pt x="802" y="1"/>
                    <a:pt x="656" y="1"/>
                  </a:cubicBezTo>
                  <a:close/>
                  <a:moveTo>
                    <a:pt x="4611" y="1"/>
                  </a:moveTo>
                  <a:cubicBezTo>
                    <a:pt x="4465" y="1"/>
                    <a:pt x="4349" y="118"/>
                    <a:pt x="4349" y="263"/>
                  </a:cubicBezTo>
                  <a:lnTo>
                    <a:pt x="4349" y="792"/>
                  </a:lnTo>
                  <a:cubicBezTo>
                    <a:pt x="4349" y="936"/>
                    <a:pt x="4465" y="1054"/>
                    <a:pt x="4611" y="1054"/>
                  </a:cubicBezTo>
                  <a:lnTo>
                    <a:pt x="5004" y="1054"/>
                  </a:lnTo>
                  <a:cubicBezTo>
                    <a:pt x="5148" y="1054"/>
                    <a:pt x="5267" y="936"/>
                    <a:pt x="5267" y="792"/>
                  </a:cubicBezTo>
                  <a:lnTo>
                    <a:pt x="5267" y="263"/>
                  </a:lnTo>
                  <a:cubicBezTo>
                    <a:pt x="5267" y="118"/>
                    <a:pt x="5148" y="1"/>
                    <a:pt x="5003" y="1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3203105" y="2075626"/>
              <a:ext cx="283159" cy="35675"/>
            </a:xfrm>
            <a:custGeom>
              <a:avLst/>
              <a:gdLst/>
              <a:ahLst/>
              <a:cxnLst/>
              <a:rect l="l" t="t" r="r" b="b"/>
              <a:pathLst>
                <a:path w="10501" h="1323" extrusionOk="0">
                  <a:moveTo>
                    <a:pt x="780" y="0"/>
                  </a:moveTo>
                  <a:cubicBezTo>
                    <a:pt x="707" y="0"/>
                    <a:pt x="649" y="58"/>
                    <a:pt x="649" y="131"/>
                  </a:cubicBezTo>
                  <a:lnTo>
                    <a:pt x="649" y="513"/>
                  </a:lnTo>
                  <a:lnTo>
                    <a:pt x="162" y="513"/>
                  </a:lnTo>
                  <a:cubicBezTo>
                    <a:pt x="73" y="513"/>
                    <a:pt x="1" y="585"/>
                    <a:pt x="1" y="675"/>
                  </a:cubicBezTo>
                  <a:lnTo>
                    <a:pt x="1" y="1283"/>
                  </a:lnTo>
                  <a:cubicBezTo>
                    <a:pt x="1" y="1304"/>
                    <a:pt x="18" y="1323"/>
                    <a:pt x="41" y="1323"/>
                  </a:cubicBezTo>
                  <a:lnTo>
                    <a:pt x="2309" y="1323"/>
                  </a:lnTo>
                  <a:cubicBezTo>
                    <a:pt x="2330" y="1323"/>
                    <a:pt x="2349" y="1304"/>
                    <a:pt x="2349" y="1283"/>
                  </a:cubicBezTo>
                  <a:lnTo>
                    <a:pt x="2349" y="675"/>
                  </a:lnTo>
                  <a:cubicBezTo>
                    <a:pt x="2349" y="585"/>
                    <a:pt x="2277" y="513"/>
                    <a:pt x="2188" y="513"/>
                  </a:cubicBezTo>
                  <a:lnTo>
                    <a:pt x="1702" y="513"/>
                  </a:lnTo>
                  <a:lnTo>
                    <a:pt x="1702" y="131"/>
                  </a:lnTo>
                  <a:cubicBezTo>
                    <a:pt x="1702" y="59"/>
                    <a:pt x="1643" y="0"/>
                    <a:pt x="1571" y="0"/>
                  </a:cubicBezTo>
                  <a:close/>
                  <a:moveTo>
                    <a:pt x="4856" y="0"/>
                  </a:moveTo>
                  <a:cubicBezTo>
                    <a:pt x="4783" y="0"/>
                    <a:pt x="4725" y="58"/>
                    <a:pt x="4725" y="131"/>
                  </a:cubicBezTo>
                  <a:lnTo>
                    <a:pt x="4725" y="513"/>
                  </a:lnTo>
                  <a:lnTo>
                    <a:pt x="4238" y="513"/>
                  </a:lnTo>
                  <a:cubicBezTo>
                    <a:pt x="4149" y="513"/>
                    <a:pt x="4077" y="585"/>
                    <a:pt x="4077" y="675"/>
                  </a:cubicBezTo>
                  <a:lnTo>
                    <a:pt x="4077" y="1283"/>
                  </a:lnTo>
                  <a:cubicBezTo>
                    <a:pt x="4077" y="1304"/>
                    <a:pt x="4094" y="1323"/>
                    <a:pt x="4117" y="1323"/>
                  </a:cubicBezTo>
                  <a:lnTo>
                    <a:pt x="6385" y="1323"/>
                  </a:lnTo>
                  <a:cubicBezTo>
                    <a:pt x="6406" y="1323"/>
                    <a:pt x="6425" y="1304"/>
                    <a:pt x="6425" y="1283"/>
                  </a:cubicBezTo>
                  <a:lnTo>
                    <a:pt x="6425" y="675"/>
                  </a:lnTo>
                  <a:cubicBezTo>
                    <a:pt x="6425" y="585"/>
                    <a:pt x="6353" y="513"/>
                    <a:pt x="6264" y="513"/>
                  </a:cubicBezTo>
                  <a:lnTo>
                    <a:pt x="5777" y="513"/>
                  </a:lnTo>
                  <a:lnTo>
                    <a:pt x="5777" y="131"/>
                  </a:lnTo>
                  <a:cubicBezTo>
                    <a:pt x="5777" y="58"/>
                    <a:pt x="5719" y="0"/>
                    <a:pt x="5646" y="0"/>
                  </a:cubicBezTo>
                  <a:close/>
                  <a:moveTo>
                    <a:pt x="8932" y="0"/>
                  </a:moveTo>
                  <a:cubicBezTo>
                    <a:pt x="8860" y="0"/>
                    <a:pt x="8801" y="58"/>
                    <a:pt x="8801" y="131"/>
                  </a:cubicBezTo>
                  <a:lnTo>
                    <a:pt x="8801" y="513"/>
                  </a:lnTo>
                  <a:lnTo>
                    <a:pt x="8314" y="513"/>
                  </a:lnTo>
                  <a:cubicBezTo>
                    <a:pt x="8225" y="513"/>
                    <a:pt x="8153" y="585"/>
                    <a:pt x="8153" y="675"/>
                  </a:cubicBezTo>
                  <a:lnTo>
                    <a:pt x="8153" y="1283"/>
                  </a:lnTo>
                  <a:cubicBezTo>
                    <a:pt x="8153" y="1304"/>
                    <a:pt x="8170" y="1323"/>
                    <a:pt x="8193" y="1323"/>
                  </a:cubicBezTo>
                  <a:lnTo>
                    <a:pt x="10461" y="1323"/>
                  </a:lnTo>
                  <a:cubicBezTo>
                    <a:pt x="10482" y="1323"/>
                    <a:pt x="10501" y="1304"/>
                    <a:pt x="10501" y="1283"/>
                  </a:cubicBezTo>
                  <a:lnTo>
                    <a:pt x="10501" y="675"/>
                  </a:lnTo>
                  <a:cubicBezTo>
                    <a:pt x="10501" y="585"/>
                    <a:pt x="10429" y="513"/>
                    <a:pt x="10340" y="513"/>
                  </a:cubicBezTo>
                  <a:lnTo>
                    <a:pt x="9854" y="513"/>
                  </a:lnTo>
                  <a:lnTo>
                    <a:pt x="9854" y="131"/>
                  </a:lnTo>
                  <a:cubicBezTo>
                    <a:pt x="9854" y="58"/>
                    <a:pt x="9795" y="0"/>
                    <a:pt x="9723" y="0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3163790" y="2416302"/>
              <a:ext cx="361843" cy="21141"/>
            </a:xfrm>
            <a:custGeom>
              <a:avLst/>
              <a:gdLst/>
              <a:ahLst/>
              <a:cxnLst/>
              <a:rect l="l" t="t" r="r" b="b"/>
              <a:pathLst>
                <a:path w="13419" h="784" extrusionOk="0">
                  <a:moveTo>
                    <a:pt x="132" y="0"/>
                  </a:moveTo>
                  <a:cubicBezTo>
                    <a:pt x="60" y="0"/>
                    <a:pt x="1" y="59"/>
                    <a:pt x="1" y="131"/>
                  </a:cubicBezTo>
                  <a:lnTo>
                    <a:pt x="1" y="653"/>
                  </a:lnTo>
                  <a:cubicBezTo>
                    <a:pt x="1" y="725"/>
                    <a:pt x="60" y="784"/>
                    <a:pt x="132" y="784"/>
                  </a:cubicBezTo>
                  <a:lnTo>
                    <a:pt x="13287" y="784"/>
                  </a:lnTo>
                  <a:cubicBezTo>
                    <a:pt x="13359" y="784"/>
                    <a:pt x="13418" y="725"/>
                    <a:pt x="13418" y="653"/>
                  </a:cubicBezTo>
                  <a:lnTo>
                    <a:pt x="13418" y="131"/>
                  </a:lnTo>
                  <a:cubicBezTo>
                    <a:pt x="13418" y="59"/>
                    <a:pt x="13359" y="0"/>
                    <a:pt x="13287" y="0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3157938" y="2070529"/>
              <a:ext cx="373492" cy="372710"/>
            </a:xfrm>
            <a:custGeom>
              <a:avLst/>
              <a:gdLst/>
              <a:ahLst/>
              <a:cxnLst/>
              <a:rect l="l" t="t" r="r" b="b"/>
              <a:pathLst>
                <a:path w="13851" h="13822" extrusionOk="0">
                  <a:moveTo>
                    <a:pt x="3160" y="405"/>
                  </a:moveTo>
                  <a:lnTo>
                    <a:pt x="3160" y="715"/>
                  </a:lnTo>
                  <a:cubicBezTo>
                    <a:pt x="3160" y="828"/>
                    <a:pt x="3251" y="918"/>
                    <a:pt x="3363" y="918"/>
                  </a:cubicBezTo>
                  <a:lnTo>
                    <a:pt x="3619" y="918"/>
                  </a:lnTo>
                  <a:cubicBezTo>
                    <a:pt x="3723" y="918"/>
                    <a:pt x="3808" y="1002"/>
                    <a:pt x="3808" y="1107"/>
                  </a:cubicBezTo>
                  <a:lnTo>
                    <a:pt x="3808" y="1296"/>
                  </a:lnTo>
                  <a:lnTo>
                    <a:pt x="1865" y="1296"/>
                  </a:lnTo>
                  <a:lnTo>
                    <a:pt x="1865" y="1107"/>
                  </a:lnTo>
                  <a:cubicBezTo>
                    <a:pt x="1865" y="1002"/>
                    <a:pt x="1948" y="918"/>
                    <a:pt x="2053" y="918"/>
                  </a:cubicBezTo>
                  <a:lnTo>
                    <a:pt x="2310" y="918"/>
                  </a:lnTo>
                  <a:cubicBezTo>
                    <a:pt x="2421" y="918"/>
                    <a:pt x="2511" y="828"/>
                    <a:pt x="2511" y="715"/>
                  </a:cubicBezTo>
                  <a:lnTo>
                    <a:pt x="2511" y="405"/>
                  </a:lnTo>
                  <a:close/>
                  <a:moveTo>
                    <a:pt x="7237" y="405"/>
                  </a:moveTo>
                  <a:lnTo>
                    <a:pt x="7237" y="715"/>
                  </a:lnTo>
                  <a:cubicBezTo>
                    <a:pt x="7237" y="827"/>
                    <a:pt x="7326" y="917"/>
                    <a:pt x="7438" y="917"/>
                  </a:cubicBezTo>
                  <a:cubicBezTo>
                    <a:pt x="7438" y="917"/>
                    <a:pt x="7439" y="917"/>
                    <a:pt x="7440" y="917"/>
                  </a:cubicBezTo>
                  <a:lnTo>
                    <a:pt x="7563" y="917"/>
                  </a:lnTo>
                  <a:cubicBezTo>
                    <a:pt x="7741" y="918"/>
                    <a:pt x="7885" y="1061"/>
                    <a:pt x="7885" y="1240"/>
                  </a:cubicBezTo>
                  <a:lnTo>
                    <a:pt x="7885" y="1296"/>
                  </a:lnTo>
                  <a:lnTo>
                    <a:pt x="5940" y="1296"/>
                  </a:lnTo>
                  <a:lnTo>
                    <a:pt x="5940" y="1241"/>
                  </a:lnTo>
                  <a:cubicBezTo>
                    <a:pt x="5940" y="1062"/>
                    <a:pt x="6086" y="917"/>
                    <a:pt x="6265" y="917"/>
                  </a:cubicBezTo>
                  <a:lnTo>
                    <a:pt x="6386" y="917"/>
                  </a:lnTo>
                  <a:cubicBezTo>
                    <a:pt x="6386" y="917"/>
                    <a:pt x="6387" y="917"/>
                    <a:pt x="6388" y="917"/>
                  </a:cubicBezTo>
                  <a:cubicBezTo>
                    <a:pt x="6499" y="917"/>
                    <a:pt x="6589" y="827"/>
                    <a:pt x="6589" y="715"/>
                  </a:cubicBezTo>
                  <a:lnTo>
                    <a:pt x="6589" y="405"/>
                  </a:lnTo>
                  <a:close/>
                  <a:moveTo>
                    <a:pt x="11340" y="405"/>
                  </a:moveTo>
                  <a:lnTo>
                    <a:pt x="11340" y="715"/>
                  </a:lnTo>
                  <a:cubicBezTo>
                    <a:pt x="11340" y="827"/>
                    <a:pt x="11430" y="917"/>
                    <a:pt x="11541" y="917"/>
                  </a:cubicBezTo>
                  <a:cubicBezTo>
                    <a:pt x="11542" y="917"/>
                    <a:pt x="11543" y="917"/>
                    <a:pt x="11543" y="917"/>
                  </a:cubicBezTo>
                  <a:lnTo>
                    <a:pt x="11667" y="917"/>
                  </a:lnTo>
                  <a:cubicBezTo>
                    <a:pt x="11845" y="917"/>
                    <a:pt x="11989" y="1061"/>
                    <a:pt x="11989" y="1240"/>
                  </a:cubicBezTo>
                  <a:lnTo>
                    <a:pt x="11989" y="1296"/>
                  </a:lnTo>
                  <a:lnTo>
                    <a:pt x="10044" y="1296"/>
                  </a:lnTo>
                  <a:lnTo>
                    <a:pt x="10044" y="1241"/>
                  </a:lnTo>
                  <a:cubicBezTo>
                    <a:pt x="10044" y="1062"/>
                    <a:pt x="10189" y="917"/>
                    <a:pt x="10368" y="917"/>
                  </a:cubicBezTo>
                  <a:lnTo>
                    <a:pt x="10489" y="917"/>
                  </a:lnTo>
                  <a:cubicBezTo>
                    <a:pt x="10490" y="917"/>
                    <a:pt x="10491" y="917"/>
                    <a:pt x="10491" y="917"/>
                  </a:cubicBezTo>
                  <a:cubicBezTo>
                    <a:pt x="10603" y="917"/>
                    <a:pt x="10692" y="827"/>
                    <a:pt x="10692" y="715"/>
                  </a:cubicBezTo>
                  <a:lnTo>
                    <a:pt x="10692" y="405"/>
                  </a:lnTo>
                  <a:close/>
                  <a:moveTo>
                    <a:pt x="3592" y="1701"/>
                  </a:moveTo>
                  <a:lnTo>
                    <a:pt x="3592" y="1956"/>
                  </a:lnTo>
                  <a:cubicBezTo>
                    <a:pt x="3591" y="2362"/>
                    <a:pt x="3504" y="2762"/>
                    <a:pt x="3336" y="3131"/>
                  </a:cubicBezTo>
                  <a:lnTo>
                    <a:pt x="2337" y="3131"/>
                  </a:lnTo>
                  <a:cubicBezTo>
                    <a:pt x="2169" y="2762"/>
                    <a:pt x="2081" y="2362"/>
                    <a:pt x="2081" y="1956"/>
                  </a:cubicBezTo>
                  <a:lnTo>
                    <a:pt x="2081" y="1701"/>
                  </a:lnTo>
                  <a:close/>
                  <a:moveTo>
                    <a:pt x="7668" y="1701"/>
                  </a:moveTo>
                  <a:lnTo>
                    <a:pt x="7668" y="1956"/>
                  </a:lnTo>
                  <a:cubicBezTo>
                    <a:pt x="7668" y="2362"/>
                    <a:pt x="7580" y="2762"/>
                    <a:pt x="7411" y="3131"/>
                  </a:cubicBezTo>
                  <a:lnTo>
                    <a:pt x="6413" y="3131"/>
                  </a:lnTo>
                  <a:cubicBezTo>
                    <a:pt x="6244" y="2762"/>
                    <a:pt x="6157" y="2362"/>
                    <a:pt x="6157" y="1956"/>
                  </a:cubicBezTo>
                  <a:lnTo>
                    <a:pt x="6157" y="1701"/>
                  </a:lnTo>
                  <a:close/>
                  <a:moveTo>
                    <a:pt x="11771" y="1701"/>
                  </a:moveTo>
                  <a:lnTo>
                    <a:pt x="11771" y="1956"/>
                  </a:lnTo>
                  <a:cubicBezTo>
                    <a:pt x="11771" y="2362"/>
                    <a:pt x="11683" y="2762"/>
                    <a:pt x="11515" y="3131"/>
                  </a:cubicBezTo>
                  <a:lnTo>
                    <a:pt x="10516" y="3131"/>
                  </a:lnTo>
                  <a:cubicBezTo>
                    <a:pt x="10348" y="2762"/>
                    <a:pt x="10260" y="2362"/>
                    <a:pt x="10260" y="1956"/>
                  </a:cubicBezTo>
                  <a:lnTo>
                    <a:pt x="10260" y="1701"/>
                  </a:lnTo>
                  <a:close/>
                  <a:moveTo>
                    <a:pt x="11685" y="3536"/>
                  </a:moveTo>
                  <a:cubicBezTo>
                    <a:pt x="11718" y="3536"/>
                    <a:pt x="11744" y="3562"/>
                    <a:pt x="11744" y="3595"/>
                  </a:cubicBezTo>
                  <a:lnTo>
                    <a:pt x="11744" y="3857"/>
                  </a:lnTo>
                  <a:cubicBezTo>
                    <a:pt x="11745" y="3941"/>
                    <a:pt x="11796" y="4014"/>
                    <a:pt x="11873" y="4046"/>
                  </a:cubicBezTo>
                  <a:lnTo>
                    <a:pt x="12863" y="4438"/>
                  </a:lnTo>
                  <a:cubicBezTo>
                    <a:pt x="12986" y="4487"/>
                    <a:pt x="13066" y="4605"/>
                    <a:pt x="13066" y="4738"/>
                  </a:cubicBezTo>
                  <a:lnTo>
                    <a:pt x="13066" y="7073"/>
                  </a:lnTo>
                  <a:lnTo>
                    <a:pt x="12999" y="7073"/>
                  </a:lnTo>
                  <a:cubicBezTo>
                    <a:pt x="12738" y="7073"/>
                    <a:pt x="12526" y="7283"/>
                    <a:pt x="12526" y="7544"/>
                  </a:cubicBezTo>
                  <a:lnTo>
                    <a:pt x="12526" y="7855"/>
                  </a:lnTo>
                  <a:lnTo>
                    <a:pt x="12159" y="7855"/>
                  </a:lnTo>
                  <a:cubicBezTo>
                    <a:pt x="12153" y="7855"/>
                    <a:pt x="12149" y="7851"/>
                    <a:pt x="12149" y="7845"/>
                  </a:cubicBezTo>
                  <a:lnTo>
                    <a:pt x="12149" y="5357"/>
                  </a:lnTo>
                  <a:cubicBezTo>
                    <a:pt x="12149" y="5291"/>
                    <a:pt x="12095" y="5238"/>
                    <a:pt x="12029" y="5238"/>
                  </a:cubicBezTo>
                  <a:lnTo>
                    <a:pt x="9974" y="5238"/>
                  </a:lnTo>
                  <a:cubicBezTo>
                    <a:pt x="9908" y="5238"/>
                    <a:pt x="9855" y="5291"/>
                    <a:pt x="9855" y="5357"/>
                  </a:cubicBezTo>
                  <a:lnTo>
                    <a:pt x="9855" y="7847"/>
                  </a:lnTo>
                  <a:cubicBezTo>
                    <a:pt x="9855" y="7851"/>
                    <a:pt x="9851" y="7855"/>
                    <a:pt x="9845" y="7855"/>
                  </a:cubicBezTo>
                  <a:lnTo>
                    <a:pt x="9747" y="7855"/>
                  </a:lnTo>
                  <a:lnTo>
                    <a:pt x="9747" y="7541"/>
                  </a:lnTo>
                  <a:cubicBezTo>
                    <a:pt x="9747" y="7318"/>
                    <a:pt x="9585" y="7129"/>
                    <a:pt x="9369" y="7082"/>
                  </a:cubicBezTo>
                  <a:lnTo>
                    <a:pt x="9369" y="6186"/>
                  </a:lnTo>
                  <a:cubicBezTo>
                    <a:pt x="9371" y="6082"/>
                    <a:pt x="9294" y="5993"/>
                    <a:pt x="9192" y="5977"/>
                  </a:cubicBezTo>
                  <a:cubicBezTo>
                    <a:pt x="9184" y="5976"/>
                    <a:pt x="9176" y="5975"/>
                    <a:pt x="9168" y="5975"/>
                  </a:cubicBezTo>
                  <a:cubicBezTo>
                    <a:pt x="9057" y="5975"/>
                    <a:pt x="8965" y="6064"/>
                    <a:pt x="8965" y="6178"/>
                  </a:cubicBezTo>
                  <a:lnTo>
                    <a:pt x="8965" y="7073"/>
                  </a:lnTo>
                  <a:lnTo>
                    <a:pt x="8897" y="7073"/>
                  </a:lnTo>
                  <a:cubicBezTo>
                    <a:pt x="8636" y="7073"/>
                    <a:pt x="8424" y="7285"/>
                    <a:pt x="8424" y="7546"/>
                  </a:cubicBezTo>
                  <a:lnTo>
                    <a:pt x="8424" y="7855"/>
                  </a:lnTo>
                  <a:lnTo>
                    <a:pt x="8133" y="7855"/>
                  </a:lnTo>
                  <a:cubicBezTo>
                    <a:pt x="8100" y="7855"/>
                    <a:pt x="8073" y="7829"/>
                    <a:pt x="8073" y="7796"/>
                  </a:cubicBezTo>
                  <a:lnTo>
                    <a:pt x="8073" y="5964"/>
                  </a:lnTo>
                  <a:cubicBezTo>
                    <a:pt x="8073" y="5563"/>
                    <a:pt x="7747" y="5238"/>
                    <a:pt x="7347" y="5238"/>
                  </a:cubicBezTo>
                  <a:lnTo>
                    <a:pt x="6505" y="5238"/>
                  </a:lnTo>
                  <a:cubicBezTo>
                    <a:pt x="6103" y="5238"/>
                    <a:pt x="5779" y="5563"/>
                    <a:pt x="5779" y="5964"/>
                  </a:cubicBezTo>
                  <a:lnTo>
                    <a:pt x="5779" y="7812"/>
                  </a:lnTo>
                  <a:cubicBezTo>
                    <a:pt x="5779" y="7835"/>
                    <a:pt x="5759" y="7855"/>
                    <a:pt x="5734" y="7855"/>
                  </a:cubicBezTo>
                  <a:lnTo>
                    <a:pt x="5427" y="7855"/>
                  </a:lnTo>
                  <a:lnTo>
                    <a:pt x="5427" y="7423"/>
                  </a:lnTo>
                  <a:cubicBezTo>
                    <a:pt x="5427" y="7230"/>
                    <a:pt x="5270" y="7073"/>
                    <a:pt x="5077" y="7073"/>
                  </a:cubicBezTo>
                  <a:lnTo>
                    <a:pt x="4861" y="7073"/>
                  </a:lnTo>
                  <a:lnTo>
                    <a:pt x="4861" y="6249"/>
                  </a:lnTo>
                  <a:cubicBezTo>
                    <a:pt x="4863" y="6158"/>
                    <a:pt x="4801" y="6078"/>
                    <a:pt x="4713" y="6056"/>
                  </a:cubicBezTo>
                  <a:cubicBezTo>
                    <a:pt x="4699" y="6053"/>
                    <a:pt x="4685" y="6051"/>
                    <a:pt x="4671" y="6051"/>
                  </a:cubicBezTo>
                  <a:cubicBezTo>
                    <a:pt x="4567" y="6051"/>
                    <a:pt x="4482" y="6143"/>
                    <a:pt x="4482" y="6253"/>
                  </a:cubicBezTo>
                  <a:lnTo>
                    <a:pt x="4482" y="7082"/>
                  </a:lnTo>
                  <a:cubicBezTo>
                    <a:pt x="4266" y="7129"/>
                    <a:pt x="4105" y="7318"/>
                    <a:pt x="4105" y="7541"/>
                  </a:cubicBezTo>
                  <a:lnTo>
                    <a:pt x="4105" y="7855"/>
                  </a:lnTo>
                  <a:lnTo>
                    <a:pt x="4056" y="7855"/>
                  </a:lnTo>
                  <a:cubicBezTo>
                    <a:pt x="4023" y="7855"/>
                    <a:pt x="3997" y="7829"/>
                    <a:pt x="3997" y="7796"/>
                  </a:cubicBezTo>
                  <a:lnTo>
                    <a:pt x="3997" y="5964"/>
                  </a:lnTo>
                  <a:cubicBezTo>
                    <a:pt x="3997" y="5563"/>
                    <a:pt x="3671" y="5238"/>
                    <a:pt x="3271" y="5238"/>
                  </a:cubicBezTo>
                  <a:lnTo>
                    <a:pt x="2429" y="5238"/>
                  </a:lnTo>
                  <a:cubicBezTo>
                    <a:pt x="2027" y="5238"/>
                    <a:pt x="1703" y="5563"/>
                    <a:pt x="1703" y="5964"/>
                  </a:cubicBezTo>
                  <a:lnTo>
                    <a:pt x="1703" y="7808"/>
                  </a:lnTo>
                  <a:cubicBezTo>
                    <a:pt x="1703" y="7834"/>
                    <a:pt x="1682" y="7855"/>
                    <a:pt x="1654" y="7855"/>
                  </a:cubicBezTo>
                  <a:lnTo>
                    <a:pt x="1324" y="7855"/>
                  </a:lnTo>
                  <a:lnTo>
                    <a:pt x="1324" y="7451"/>
                  </a:lnTo>
                  <a:cubicBezTo>
                    <a:pt x="1324" y="7242"/>
                    <a:pt x="1156" y="7073"/>
                    <a:pt x="947" y="7073"/>
                  </a:cubicBezTo>
                  <a:lnTo>
                    <a:pt x="784" y="7073"/>
                  </a:lnTo>
                  <a:lnTo>
                    <a:pt x="784" y="4741"/>
                  </a:lnTo>
                  <a:cubicBezTo>
                    <a:pt x="784" y="4608"/>
                    <a:pt x="865" y="4490"/>
                    <a:pt x="989" y="4441"/>
                  </a:cubicBezTo>
                  <a:lnTo>
                    <a:pt x="1978" y="4048"/>
                  </a:lnTo>
                  <a:cubicBezTo>
                    <a:pt x="2056" y="4017"/>
                    <a:pt x="2107" y="3942"/>
                    <a:pt x="2107" y="3859"/>
                  </a:cubicBezTo>
                  <a:lnTo>
                    <a:pt x="2107" y="3597"/>
                  </a:lnTo>
                  <a:cubicBezTo>
                    <a:pt x="2107" y="3563"/>
                    <a:pt x="2133" y="3536"/>
                    <a:pt x="2166" y="3536"/>
                  </a:cubicBezTo>
                  <a:lnTo>
                    <a:pt x="2647" y="3536"/>
                  </a:lnTo>
                  <a:lnTo>
                    <a:pt x="2647" y="4375"/>
                  </a:lnTo>
                  <a:cubicBezTo>
                    <a:pt x="2645" y="4478"/>
                    <a:pt x="2720" y="4568"/>
                    <a:pt x="2824" y="4584"/>
                  </a:cubicBezTo>
                  <a:cubicBezTo>
                    <a:pt x="2832" y="4585"/>
                    <a:pt x="2840" y="4585"/>
                    <a:pt x="2848" y="4585"/>
                  </a:cubicBezTo>
                  <a:cubicBezTo>
                    <a:pt x="2958" y="4585"/>
                    <a:pt x="3052" y="4496"/>
                    <a:pt x="3052" y="4382"/>
                  </a:cubicBezTo>
                  <a:lnTo>
                    <a:pt x="3052" y="3536"/>
                  </a:lnTo>
                  <a:lnTo>
                    <a:pt x="3504" y="3536"/>
                  </a:lnTo>
                  <a:cubicBezTo>
                    <a:pt x="3537" y="3536"/>
                    <a:pt x="3565" y="3562"/>
                    <a:pt x="3565" y="3595"/>
                  </a:cubicBezTo>
                  <a:lnTo>
                    <a:pt x="3565" y="3857"/>
                  </a:lnTo>
                  <a:cubicBezTo>
                    <a:pt x="3565" y="3940"/>
                    <a:pt x="3615" y="4014"/>
                    <a:pt x="3691" y="4045"/>
                  </a:cubicBezTo>
                  <a:lnTo>
                    <a:pt x="4546" y="4388"/>
                  </a:lnTo>
                  <a:cubicBezTo>
                    <a:pt x="4487" y="4494"/>
                    <a:pt x="4455" y="4615"/>
                    <a:pt x="4455" y="4738"/>
                  </a:cubicBezTo>
                  <a:lnTo>
                    <a:pt x="4455" y="5436"/>
                  </a:lnTo>
                  <a:cubicBezTo>
                    <a:pt x="4454" y="5540"/>
                    <a:pt x="4528" y="5629"/>
                    <a:pt x="4632" y="5645"/>
                  </a:cubicBezTo>
                  <a:cubicBezTo>
                    <a:pt x="4640" y="5646"/>
                    <a:pt x="4649" y="5647"/>
                    <a:pt x="4657" y="5647"/>
                  </a:cubicBezTo>
                  <a:cubicBezTo>
                    <a:pt x="4767" y="5647"/>
                    <a:pt x="4860" y="5558"/>
                    <a:pt x="4860" y="5444"/>
                  </a:cubicBezTo>
                  <a:lnTo>
                    <a:pt x="4860" y="4745"/>
                  </a:lnTo>
                  <a:cubicBezTo>
                    <a:pt x="4857" y="4611"/>
                    <a:pt x="4939" y="4488"/>
                    <a:pt x="5064" y="4439"/>
                  </a:cubicBezTo>
                  <a:lnTo>
                    <a:pt x="6054" y="4046"/>
                  </a:lnTo>
                  <a:cubicBezTo>
                    <a:pt x="6132" y="4016"/>
                    <a:pt x="6182" y="3941"/>
                    <a:pt x="6182" y="3859"/>
                  </a:cubicBezTo>
                  <a:lnTo>
                    <a:pt x="6182" y="3597"/>
                  </a:lnTo>
                  <a:cubicBezTo>
                    <a:pt x="6182" y="3563"/>
                    <a:pt x="6210" y="3538"/>
                    <a:pt x="6242" y="3538"/>
                  </a:cubicBezTo>
                  <a:lnTo>
                    <a:pt x="6724" y="3538"/>
                  </a:lnTo>
                  <a:lnTo>
                    <a:pt x="6724" y="4375"/>
                  </a:lnTo>
                  <a:cubicBezTo>
                    <a:pt x="6723" y="4480"/>
                    <a:pt x="6798" y="4568"/>
                    <a:pt x="6901" y="4584"/>
                  </a:cubicBezTo>
                  <a:cubicBezTo>
                    <a:pt x="6910" y="4585"/>
                    <a:pt x="6919" y="4585"/>
                    <a:pt x="6928" y="4585"/>
                  </a:cubicBezTo>
                  <a:cubicBezTo>
                    <a:pt x="7037" y="4585"/>
                    <a:pt x="7129" y="4495"/>
                    <a:pt x="7129" y="4383"/>
                  </a:cubicBezTo>
                  <a:lnTo>
                    <a:pt x="7129" y="3536"/>
                  </a:lnTo>
                  <a:lnTo>
                    <a:pt x="7610" y="3536"/>
                  </a:lnTo>
                  <a:cubicBezTo>
                    <a:pt x="7642" y="3536"/>
                    <a:pt x="7669" y="3563"/>
                    <a:pt x="7669" y="3597"/>
                  </a:cubicBezTo>
                  <a:lnTo>
                    <a:pt x="7669" y="3857"/>
                  </a:lnTo>
                  <a:cubicBezTo>
                    <a:pt x="7669" y="3941"/>
                    <a:pt x="7720" y="4016"/>
                    <a:pt x="7798" y="4046"/>
                  </a:cubicBezTo>
                  <a:lnTo>
                    <a:pt x="8789" y="4438"/>
                  </a:lnTo>
                  <a:cubicBezTo>
                    <a:pt x="8911" y="4487"/>
                    <a:pt x="8990" y="4605"/>
                    <a:pt x="8992" y="4738"/>
                  </a:cubicBezTo>
                  <a:lnTo>
                    <a:pt x="8992" y="5434"/>
                  </a:lnTo>
                  <a:cubicBezTo>
                    <a:pt x="8992" y="5537"/>
                    <a:pt x="9071" y="5628"/>
                    <a:pt x="9175" y="5631"/>
                  </a:cubicBezTo>
                  <a:cubicBezTo>
                    <a:pt x="9177" y="5631"/>
                    <a:pt x="9178" y="5631"/>
                    <a:pt x="9180" y="5631"/>
                  </a:cubicBezTo>
                  <a:cubicBezTo>
                    <a:pt x="9284" y="5631"/>
                    <a:pt x="9369" y="5547"/>
                    <a:pt x="9369" y="5442"/>
                  </a:cubicBezTo>
                  <a:lnTo>
                    <a:pt x="9369" y="4738"/>
                  </a:lnTo>
                  <a:cubicBezTo>
                    <a:pt x="9369" y="4615"/>
                    <a:pt x="9338" y="4494"/>
                    <a:pt x="9279" y="4388"/>
                  </a:cubicBezTo>
                  <a:lnTo>
                    <a:pt x="10133" y="4046"/>
                  </a:lnTo>
                  <a:cubicBezTo>
                    <a:pt x="10209" y="4016"/>
                    <a:pt x="10260" y="3941"/>
                    <a:pt x="10260" y="3859"/>
                  </a:cubicBezTo>
                  <a:lnTo>
                    <a:pt x="10260" y="3597"/>
                  </a:lnTo>
                  <a:cubicBezTo>
                    <a:pt x="10260" y="3563"/>
                    <a:pt x="10286" y="3536"/>
                    <a:pt x="10319" y="3536"/>
                  </a:cubicBezTo>
                  <a:lnTo>
                    <a:pt x="10800" y="3536"/>
                  </a:lnTo>
                  <a:lnTo>
                    <a:pt x="10800" y="4375"/>
                  </a:lnTo>
                  <a:cubicBezTo>
                    <a:pt x="10797" y="4478"/>
                    <a:pt x="10874" y="4568"/>
                    <a:pt x="10977" y="4584"/>
                  </a:cubicBezTo>
                  <a:cubicBezTo>
                    <a:pt x="10985" y="4585"/>
                    <a:pt x="10994" y="4585"/>
                    <a:pt x="11002" y="4585"/>
                  </a:cubicBezTo>
                  <a:cubicBezTo>
                    <a:pt x="11111" y="4585"/>
                    <a:pt x="11205" y="4496"/>
                    <a:pt x="11205" y="4382"/>
                  </a:cubicBezTo>
                  <a:lnTo>
                    <a:pt x="11205" y="3536"/>
                  </a:lnTo>
                  <a:close/>
                  <a:moveTo>
                    <a:pt x="852" y="7478"/>
                  </a:moveTo>
                  <a:cubicBezTo>
                    <a:pt x="888" y="7478"/>
                    <a:pt x="918" y="7508"/>
                    <a:pt x="918" y="7546"/>
                  </a:cubicBezTo>
                  <a:lnTo>
                    <a:pt x="918" y="8059"/>
                  </a:lnTo>
                  <a:cubicBezTo>
                    <a:pt x="918" y="8096"/>
                    <a:pt x="888" y="8126"/>
                    <a:pt x="852" y="8126"/>
                  </a:cubicBezTo>
                  <a:lnTo>
                    <a:pt x="473" y="8126"/>
                  </a:lnTo>
                  <a:cubicBezTo>
                    <a:pt x="435" y="8125"/>
                    <a:pt x="406" y="8095"/>
                    <a:pt x="406" y="8059"/>
                  </a:cubicBezTo>
                  <a:lnTo>
                    <a:pt x="405" y="8059"/>
                  </a:lnTo>
                  <a:lnTo>
                    <a:pt x="405" y="7546"/>
                  </a:lnTo>
                  <a:cubicBezTo>
                    <a:pt x="405" y="7508"/>
                    <a:pt x="435" y="7478"/>
                    <a:pt x="473" y="7478"/>
                  </a:cubicBezTo>
                  <a:close/>
                  <a:moveTo>
                    <a:pt x="4955" y="7478"/>
                  </a:moveTo>
                  <a:cubicBezTo>
                    <a:pt x="4991" y="7478"/>
                    <a:pt x="5021" y="7508"/>
                    <a:pt x="5021" y="7546"/>
                  </a:cubicBezTo>
                  <a:lnTo>
                    <a:pt x="5021" y="8057"/>
                  </a:lnTo>
                  <a:cubicBezTo>
                    <a:pt x="5021" y="8095"/>
                    <a:pt x="4991" y="8126"/>
                    <a:pt x="4955" y="8126"/>
                  </a:cubicBezTo>
                  <a:lnTo>
                    <a:pt x="4576" y="8126"/>
                  </a:lnTo>
                  <a:cubicBezTo>
                    <a:pt x="4539" y="8126"/>
                    <a:pt x="4508" y="8096"/>
                    <a:pt x="4508" y="8059"/>
                  </a:cubicBezTo>
                  <a:lnTo>
                    <a:pt x="4508" y="7546"/>
                  </a:lnTo>
                  <a:cubicBezTo>
                    <a:pt x="4508" y="7508"/>
                    <a:pt x="4539" y="7478"/>
                    <a:pt x="4576" y="7478"/>
                  </a:cubicBezTo>
                  <a:close/>
                  <a:moveTo>
                    <a:pt x="9277" y="7478"/>
                  </a:moveTo>
                  <a:cubicBezTo>
                    <a:pt x="9313" y="7478"/>
                    <a:pt x="9342" y="7509"/>
                    <a:pt x="9342" y="7546"/>
                  </a:cubicBezTo>
                  <a:lnTo>
                    <a:pt x="9342" y="8059"/>
                  </a:lnTo>
                  <a:cubicBezTo>
                    <a:pt x="9342" y="8096"/>
                    <a:pt x="9312" y="8126"/>
                    <a:pt x="9274" y="8126"/>
                  </a:cubicBezTo>
                  <a:lnTo>
                    <a:pt x="8895" y="8126"/>
                  </a:lnTo>
                  <a:cubicBezTo>
                    <a:pt x="8858" y="8126"/>
                    <a:pt x="8828" y="8096"/>
                    <a:pt x="8828" y="8059"/>
                  </a:cubicBezTo>
                  <a:lnTo>
                    <a:pt x="8828" y="7546"/>
                  </a:lnTo>
                  <a:cubicBezTo>
                    <a:pt x="8828" y="7508"/>
                    <a:pt x="8858" y="7478"/>
                    <a:pt x="8895" y="7478"/>
                  </a:cubicBezTo>
                  <a:lnTo>
                    <a:pt x="9274" y="7478"/>
                  </a:lnTo>
                  <a:cubicBezTo>
                    <a:pt x="9275" y="7478"/>
                    <a:pt x="9276" y="7478"/>
                    <a:pt x="9277" y="7478"/>
                  </a:cubicBezTo>
                  <a:close/>
                  <a:moveTo>
                    <a:pt x="13352" y="7478"/>
                  </a:moveTo>
                  <a:cubicBezTo>
                    <a:pt x="13388" y="7478"/>
                    <a:pt x="13419" y="7508"/>
                    <a:pt x="13419" y="7546"/>
                  </a:cubicBezTo>
                  <a:lnTo>
                    <a:pt x="13418" y="7546"/>
                  </a:lnTo>
                  <a:lnTo>
                    <a:pt x="13418" y="8059"/>
                  </a:lnTo>
                  <a:cubicBezTo>
                    <a:pt x="13418" y="8096"/>
                    <a:pt x="13388" y="8126"/>
                    <a:pt x="13352" y="8126"/>
                  </a:cubicBezTo>
                  <a:lnTo>
                    <a:pt x="12973" y="8126"/>
                  </a:lnTo>
                  <a:cubicBezTo>
                    <a:pt x="12935" y="8126"/>
                    <a:pt x="12905" y="8096"/>
                    <a:pt x="12905" y="8059"/>
                  </a:cubicBezTo>
                  <a:lnTo>
                    <a:pt x="12905" y="7546"/>
                  </a:lnTo>
                  <a:cubicBezTo>
                    <a:pt x="12905" y="7508"/>
                    <a:pt x="12935" y="7478"/>
                    <a:pt x="12973" y="7478"/>
                  </a:cubicBezTo>
                  <a:close/>
                  <a:moveTo>
                    <a:pt x="7347" y="5642"/>
                  </a:moveTo>
                  <a:cubicBezTo>
                    <a:pt x="7524" y="5642"/>
                    <a:pt x="7668" y="5787"/>
                    <a:pt x="7668" y="5964"/>
                  </a:cubicBezTo>
                  <a:lnTo>
                    <a:pt x="7668" y="7796"/>
                  </a:lnTo>
                  <a:cubicBezTo>
                    <a:pt x="7668" y="8053"/>
                    <a:pt x="7875" y="8260"/>
                    <a:pt x="8132" y="8260"/>
                  </a:cubicBezTo>
                  <a:lnTo>
                    <a:pt x="8502" y="8260"/>
                  </a:lnTo>
                  <a:cubicBezTo>
                    <a:pt x="8584" y="8426"/>
                    <a:pt x="8753" y="8531"/>
                    <a:pt x="8937" y="8531"/>
                  </a:cubicBezTo>
                  <a:lnTo>
                    <a:pt x="9057" y="8531"/>
                  </a:lnTo>
                  <a:lnTo>
                    <a:pt x="9194" y="9962"/>
                  </a:lnTo>
                  <a:lnTo>
                    <a:pt x="4655" y="9962"/>
                  </a:lnTo>
                  <a:lnTo>
                    <a:pt x="4791" y="8531"/>
                  </a:lnTo>
                  <a:lnTo>
                    <a:pt x="4943" y="8531"/>
                  </a:lnTo>
                  <a:cubicBezTo>
                    <a:pt x="5129" y="8531"/>
                    <a:pt x="5298" y="8426"/>
                    <a:pt x="5380" y="8260"/>
                  </a:cubicBezTo>
                  <a:lnTo>
                    <a:pt x="5719" y="8260"/>
                  </a:lnTo>
                  <a:cubicBezTo>
                    <a:pt x="5975" y="8260"/>
                    <a:pt x="6182" y="8053"/>
                    <a:pt x="6182" y="7796"/>
                  </a:cubicBezTo>
                  <a:lnTo>
                    <a:pt x="6182" y="5964"/>
                  </a:lnTo>
                  <a:cubicBezTo>
                    <a:pt x="6182" y="5787"/>
                    <a:pt x="6327" y="5642"/>
                    <a:pt x="6505" y="5642"/>
                  </a:cubicBezTo>
                  <a:close/>
                  <a:moveTo>
                    <a:pt x="2241" y="10367"/>
                  </a:moveTo>
                  <a:lnTo>
                    <a:pt x="2241" y="11738"/>
                  </a:lnTo>
                  <a:cubicBezTo>
                    <a:pt x="2241" y="11771"/>
                    <a:pt x="2215" y="11797"/>
                    <a:pt x="2181" y="11797"/>
                  </a:cubicBezTo>
                  <a:lnTo>
                    <a:pt x="1383" y="11797"/>
                  </a:lnTo>
                  <a:cubicBezTo>
                    <a:pt x="1350" y="11797"/>
                    <a:pt x="1323" y="11771"/>
                    <a:pt x="1323" y="11738"/>
                  </a:cubicBezTo>
                  <a:lnTo>
                    <a:pt x="1323" y="10367"/>
                  </a:lnTo>
                  <a:close/>
                  <a:moveTo>
                    <a:pt x="3271" y="5642"/>
                  </a:moveTo>
                  <a:cubicBezTo>
                    <a:pt x="3448" y="5642"/>
                    <a:pt x="3592" y="5787"/>
                    <a:pt x="3592" y="5964"/>
                  </a:cubicBezTo>
                  <a:lnTo>
                    <a:pt x="3592" y="7796"/>
                  </a:lnTo>
                  <a:cubicBezTo>
                    <a:pt x="3592" y="8053"/>
                    <a:pt x="3799" y="8262"/>
                    <a:pt x="4056" y="8262"/>
                  </a:cubicBezTo>
                  <a:lnTo>
                    <a:pt x="4160" y="8262"/>
                  </a:lnTo>
                  <a:cubicBezTo>
                    <a:pt x="4212" y="8363"/>
                    <a:pt x="4297" y="8443"/>
                    <a:pt x="4402" y="8486"/>
                  </a:cubicBezTo>
                  <a:lnTo>
                    <a:pt x="4256" y="9998"/>
                  </a:lnTo>
                  <a:cubicBezTo>
                    <a:pt x="4248" y="10091"/>
                    <a:pt x="4279" y="10185"/>
                    <a:pt x="4343" y="10254"/>
                  </a:cubicBezTo>
                  <a:lnTo>
                    <a:pt x="4348" y="10260"/>
                  </a:lnTo>
                  <a:lnTo>
                    <a:pt x="4348" y="11738"/>
                  </a:lnTo>
                  <a:cubicBezTo>
                    <a:pt x="4348" y="11771"/>
                    <a:pt x="4321" y="11797"/>
                    <a:pt x="4288" y="11797"/>
                  </a:cubicBezTo>
                  <a:lnTo>
                    <a:pt x="3490" y="11797"/>
                  </a:lnTo>
                  <a:cubicBezTo>
                    <a:pt x="3457" y="11797"/>
                    <a:pt x="3431" y="11771"/>
                    <a:pt x="3431" y="11738"/>
                  </a:cubicBezTo>
                  <a:lnTo>
                    <a:pt x="3431" y="10367"/>
                  </a:lnTo>
                  <a:lnTo>
                    <a:pt x="3691" y="10367"/>
                  </a:lnTo>
                  <a:cubicBezTo>
                    <a:pt x="3692" y="10367"/>
                    <a:pt x="3693" y="10367"/>
                    <a:pt x="3694" y="10367"/>
                  </a:cubicBezTo>
                  <a:cubicBezTo>
                    <a:pt x="3797" y="10367"/>
                    <a:pt x="3885" y="10292"/>
                    <a:pt x="3900" y="10189"/>
                  </a:cubicBezTo>
                  <a:cubicBezTo>
                    <a:pt x="3916" y="10068"/>
                    <a:pt x="3821" y="9962"/>
                    <a:pt x="3700" y="9962"/>
                  </a:cubicBezTo>
                  <a:lnTo>
                    <a:pt x="569" y="9962"/>
                  </a:lnTo>
                  <a:lnTo>
                    <a:pt x="705" y="8531"/>
                  </a:lnTo>
                  <a:lnTo>
                    <a:pt x="856" y="8531"/>
                  </a:lnTo>
                  <a:cubicBezTo>
                    <a:pt x="1040" y="8531"/>
                    <a:pt x="1209" y="8426"/>
                    <a:pt x="1291" y="8260"/>
                  </a:cubicBezTo>
                  <a:lnTo>
                    <a:pt x="1641" y="8260"/>
                  </a:lnTo>
                  <a:cubicBezTo>
                    <a:pt x="1898" y="8260"/>
                    <a:pt x="2107" y="8053"/>
                    <a:pt x="2107" y="7796"/>
                  </a:cubicBezTo>
                  <a:lnTo>
                    <a:pt x="2107" y="5964"/>
                  </a:lnTo>
                  <a:cubicBezTo>
                    <a:pt x="2107" y="5785"/>
                    <a:pt x="2251" y="5642"/>
                    <a:pt x="2429" y="5642"/>
                  </a:cubicBezTo>
                  <a:close/>
                  <a:moveTo>
                    <a:pt x="6345" y="10367"/>
                  </a:moveTo>
                  <a:lnTo>
                    <a:pt x="6345" y="11738"/>
                  </a:lnTo>
                  <a:cubicBezTo>
                    <a:pt x="6345" y="11770"/>
                    <a:pt x="6319" y="11797"/>
                    <a:pt x="6286" y="11797"/>
                  </a:cubicBezTo>
                  <a:lnTo>
                    <a:pt x="5487" y="11797"/>
                  </a:lnTo>
                  <a:cubicBezTo>
                    <a:pt x="5453" y="11797"/>
                    <a:pt x="5427" y="11770"/>
                    <a:pt x="5427" y="11738"/>
                  </a:cubicBezTo>
                  <a:lnTo>
                    <a:pt x="5427" y="10367"/>
                  </a:lnTo>
                  <a:close/>
                  <a:moveTo>
                    <a:pt x="8424" y="10367"/>
                  </a:moveTo>
                  <a:lnTo>
                    <a:pt x="8424" y="11738"/>
                  </a:lnTo>
                  <a:cubicBezTo>
                    <a:pt x="8424" y="11770"/>
                    <a:pt x="8397" y="11797"/>
                    <a:pt x="8365" y="11797"/>
                  </a:cubicBezTo>
                  <a:lnTo>
                    <a:pt x="7566" y="11797"/>
                  </a:lnTo>
                  <a:cubicBezTo>
                    <a:pt x="7532" y="11797"/>
                    <a:pt x="7505" y="11770"/>
                    <a:pt x="7505" y="11738"/>
                  </a:cubicBezTo>
                  <a:lnTo>
                    <a:pt x="7505" y="10367"/>
                  </a:lnTo>
                  <a:close/>
                  <a:moveTo>
                    <a:pt x="11424" y="5642"/>
                  </a:moveTo>
                  <a:cubicBezTo>
                    <a:pt x="11601" y="5642"/>
                    <a:pt x="11745" y="5787"/>
                    <a:pt x="11745" y="5964"/>
                  </a:cubicBezTo>
                  <a:lnTo>
                    <a:pt x="11745" y="7796"/>
                  </a:lnTo>
                  <a:cubicBezTo>
                    <a:pt x="11745" y="8053"/>
                    <a:pt x="11953" y="8260"/>
                    <a:pt x="12209" y="8262"/>
                  </a:cubicBezTo>
                  <a:lnTo>
                    <a:pt x="12579" y="8262"/>
                  </a:lnTo>
                  <a:cubicBezTo>
                    <a:pt x="12661" y="8426"/>
                    <a:pt x="12830" y="8531"/>
                    <a:pt x="13014" y="8531"/>
                  </a:cubicBezTo>
                  <a:lnTo>
                    <a:pt x="13143" y="8531"/>
                  </a:lnTo>
                  <a:lnTo>
                    <a:pt x="13280" y="9962"/>
                  </a:lnTo>
                  <a:lnTo>
                    <a:pt x="10117" y="9962"/>
                  </a:lnTo>
                  <a:cubicBezTo>
                    <a:pt x="9995" y="9962"/>
                    <a:pt x="9901" y="10068"/>
                    <a:pt x="9915" y="10189"/>
                  </a:cubicBezTo>
                  <a:cubicBezTo>
                    <a:pt x="9931" y="10292"/>
                    <a:pt x="10019" y="10367"/>
                    <a:pt x="10121" y="10367"/>
                  </a:cubicBezTo>
                  <a:cubicBezTo>
                    <a:pt x="10122" y="10367"/>
                    <a:pt x="10123" y="10367"/>
                    <a:pt x="10124" y="10367"/>
                  </a:cubicBezTo>
                  <a:lnTo>
                    <a:pt x="10421" y="10367"/>
                  </a:lnTo>
                  <a:lnTo>
                    <a:pt x="10421" y="11738"/>
                  </a:lnTo>
                  <a:cubicBezTo>
                    <a:pt x="10421" y="11771"/>
                    <a:pt x="10394" y="11797"/>
                    <a:pt x="10362" y="11797"/>
                  </a:cubicBezTo>
                  <a:lnTo>
                    <a:pt x="9562" y="11797"/>
                  </a:lnTo>
                  <a:cubicBezTo>
                    <a:pt x="9529" y="11797"/>
                    <a:pt x="9503" y="11771"/>
                    <a:pt x="9503" y="11738"/>
                  </a:cubicBezTo>
                  <a:lnTo>
                    <a:pt x="9503" y="10259"/>
                  </a:lnTo>
                  <a:lnTo>
                    <a:pt x="9508" y="10254"/>
                  </a:lnTo>
                  <a:cubicBezTo>
                    <a:pt x="9573" y="10185"/>
                    <a:pt x="9603" y="10091"/>
                    <a:pt x="9594" y="9998"/>
                  </a:cubicBezTo>
                  <a:lnTo>
                    <a:pt x="9449" y="8486"/>
                  </a:lnTo>
                  <a:cubicBezTo>
                    <a:pt x="9554" y="8442"/>
                    <a:pt x="9640" y="8363"/>
                    <a:pt x="9692" y="8260"/>
                  </a:cubicBezTo>
                  <a:lnTo>
                    <a:pt x="9794" y="8260"/>
                  </a:lnTo>
                  <a:cubicBezTo>
                    <a:pt x="10051" y="8260"/>
                    <a:pt x="10258" y="8053"/>
                    <a:pt x="10258" y="7796"/>
                  </a:cubicBezTo>
                  <a:lnTo>
                    <a:pt x="10258" y="5964"/>
                  </a:lnTo>
                  <a:cubicBezTo>
                    <a:pt x="10260" y="5785"/>
                    <a:pt x="10404" y="5642"/>
                    <a:pt x="10582" y="5642"/>
                  </a:cubicBezTo>
                  <a:close/>
                  <a:moveTo>
                    <a:pt x="12529" y="10367"/>
                  </a:moveTo>
                  <a:lnTo>
                    <a:pt x="12529" y="11738"/>
                  </a:lnTo>
                  <a:cubicBezTo>
                    <a:pt x="12529" y="11770"/>
                    <a:pt x="12502" y="11797"/>
                    <a:pt x="12470" y="11797"/>
                  </a:cubicBezTo>
                  <a:lnTo>
                    <a:pt x="11670" y="11797"/>
                  </a:lnTo>
                  <a:cubicBezTo>
                    <a:pt x="11637" y="11797"/>
                    <a:pt x="11610" y="11771"/>
                    <a:pt x="11610" y="11738"/>
                  </a:cubicBezTo>
                  <a:lnTo>
                    <a:pt x="11610" y="10367"/>
                  </a:lnTo>
                  <a:close/>
                  <a:moveTo>
                    <a:pt x="11203" y="10367"/>
                  </a:moveTo>
                  <a:lnTo>
                    <a:pt x="11203" y="11735"/>
                  </a:lnTo>
                  <a:cubicBezTo>
                    <a:pt x="11203" y="11884"/>
                    <a:pt x="11275" y="12023"/>
                    <a:pt x="11395" y="12111"/>
                  </a:cubicBezTo>
                  <a:cubicBezTo>
                    <a:pt x="11275" y="12260"/>
                    <a:pt x="11208" y="12443"/>
                    <a:pt x="11205" y="12633"/>
                  </a:cubicBezTo>
                  <a:lnTo>
                    <a:pt x="10826" y="12633"/>
                  </a:lnTo>
                  <a:cubicBezTo>
                    <a:pt x="10822" y="12443"/>
                    <a:pt x="10755" y="12260"/>
                    <a:pt x="10636" y="12111"/>
                  </a:cubicBezTo>
                  <a:cubicBezTo>
                    <a:pt x="10755" y="12023"/>
                    <a:pt x="10826" y="11884"/>
                    <a:pt x="10826" y="11735"/>
                  </a:cubicBezTo>
                  <a:lnTo>
                    <a:pt x="10826" y="10367"/>
                  </a:lnTo>
                  <a:close/>
                  <a:moveTo>
                    <a:pt x="1787" y="12201"/>
                  </a:moveTo>
                  <a:cubicBezTo>
                    <a:pt x="2029" y="12201"/>
                    <a:pt x="2229" y="12393"/>
                    <a:pt x="2239" y="12634"/>
                  </a:cubicBezTo>
                  <a:lnTo>
                    <a:pt x="1336" y="12634"/>
                  </a:lnTo>
                  <a:cubicBezTo>
                    <a:pt x="1346" y="12393"/>
                    <a:pt x="1546" y="12201"/>
                    <a:pt x="1787" y="12201"/>
                  </a:cubicBezTo>
                  <a:close/>
                  <a:moveTo>
                    <a:pt x="3026" y="10367"/>
                  </a:moveTo>
                  <a:lnTo>
                    <a:pt x="3026" y="11735"/>
                  </a:lnTo>
                  <a:cubicBezTo>
                    <a:pt x="3024" y="11885"/>
                    <a:pt x="3096" y="12025"/>
                    <a:pt x="3216" y="12111"/>
                  </a:cubicBezTo>
                  <a:cubicBezTo>
                    <a:pt x="3096" y="12260"/>
                    <a:pt x="3029" y="12444"/>
                    <a:pt x="3026" y="12634"/>
                  </a:cubicBezTo>
                  <a:lnTo>
                    <a:pt x="2647" y="12634"/>
                  </a:lnTo>
                  <a:cubicBezTo>
                    <a:pt x="2643" y="12444"/>
                    <a:pt x="2575" y="12260"/>
                    <a:pt x="2455" y="12111"/>
                  </a:cubicBezTo>
                  <a:cubicBezTo>
                    <a:pt x="2576" y="12025"/>
                    <a:pt x="2647" y="11885"/>
                    <a:pt x="2647" y="11735"/>
                  </a:cubicBezTo>
                  <a:lnTo>
                    <a:pt x="2647" y="10367"/>
                  </a:lnTo>
                  <a:close/>
                  <a:moveTo>
                    <a:pt x="3884" y="12201"/>
                  </a:moveTo>
                  <a:cubicBezTo>
                    <a:pt x="4127" y="12201"/>
                    <a:pt x="4325" y="12392"/>
                    <a:pt x="4337" y="12634"/>
                  </a:cubicBezTo>
                  <a:lnTo>
                    <a:pt x="3434" y="12634"/>
                  </a:lnTo>
                  <a:cubicBezTo>
                    <a:pt x="3444" y="12392"/>
                    <a:pt x="3642" y="12201"/>
                    <a:pt x="3884" y="12201"/>
                  </a:cubicBezTo>
                  <a:close/>
                  <a:moveTo>
                    <a:pt x="5023" y="10367"/>
                  </a:moveTo>
                  <a:lnTo>
                    <a:pt x="5023" y="11735"/>
                  </a:lnTo>
                  <a:cubicBezTo>
                    <a:pt x="5021" y="11884"/>
                    <a:pt x="5092" y="12023"/>
                    <a:pt x="5211" y="12111"/>
                  </a:cubicBezTo>
                  <a:cubicBezTo>
                    <a:pt x="5092" y="12261"/>
                    <a:pt x="5026" y="12444"/>
                    <a:pt x="5023" y="12634"/>
                  </a:cubicBezTo>
                  <a:lnTo>
                    <a:pt x="4752" y="12634"/>
                  </a:lnTo>
                  <a:cubicBezTo>
                    <a:pt x="4747" y="12444"/>
                    <a:pt x="4681" y="12261"/>
                    <a:pt x="4563" y="12111"/>
                  </a:cubicBezTo>
                  <a:cubicBezTo>
                    <a:pt x="4683" y="12023"/>
                    <a:pt x="4752" y="11884"/>
                    <a:pt x="4752" y="11735"/>
                  </a:cubicBezTo>
                  <a:lnTo>
                    <a:pt x="4752" y="10367"/>
                  </a:lnTo>
                  <a:close/>
                  <a:moveTo>
                    <a:pt x="5876" y="12201"/>
                  </a:moveTo>
                  <a:cubicBezTo>
                    <a:pt x="6118" y="12201"/>
                    <a:pt x="6316" y="12393"/>
                    <a:pt x="6328" y="12634"/>
                  </a:cubicBezTo>
                  <a:lnTo>
                    <a:pt x="5423" y="12634"/>
                  </a:lnTo>
                  <a:cubicBezTo>
                    <a:pt x="5435" y="12393"/>
                    <a:pt x="5633" y="12201"/>
                    <a:pt x="5876" y="12201"/>
                  </a:cubicBezTo>
                  <a:close/>
                  <a:moveTo>
                    <a:pt x="7100" y="10367"/>
                  </a:moveTo>
                  <a:lnTo>
                    <a:pt x="7100" y="11735"/>
                  </a:lnTo>
                  <a:cubicBezTo>
                    <a:pt x="7100" y="11885"/>
                    <a:pt x="7172" y="12025"/>
                    <a:pt x="7292" y="12111"/>
                  </a:cubicBezTo>
                  <a:cubicBezTo>
                    <a:pt x="7172" y="12260"/>
                    <a:pt x="7105" y="12444"/>
                    <a:pt x="7102" y="12634"/>
                  </a:cubicBezTo>
                  <a:lnTo>
                    <a:pt x="6721" y="12634"/>
                  </a:lnTo>
                  <a:cubicBezTo>
                    <a:pt x="6718" y="12444"/>
                    <a:pt x="6651" y="12260"/>
                    <a:pt x="6531" y="12111"/>
                  </a:cubicBezTo>
                  <a:cubicBezTo>
                    <a:pt x="6651" y="12025"/>
                    <a:pt x="6723" y="11885"/>
                    <a:pt x="6723" y="11735"/>
                  </a:cubicBezTo>
                  <a:lnTo>
                    <a:pt x="6723" y="10367"/>
                  </a:lnTo>
                  <a:close/>
                  <a:moveTo>
                    <a:pt x="7973" y="12201"/>
                  </a:moveTo>
                  <a:lnTo>
                    <a:pt x="7973" y="12201"/>
                  </a:lnTo>
                  <a:cubicBezTo>
                    <a:pt x="8214" y="12201"/>
                    <a:pt x="8413" y="12393"/>
                    <a:pt x="8423" y="12634"/>
                  </a:cubicBezTo>
                  <a:lnTo>
                    <a:pt x="7519" y="12634"/>
                  </a:lnTo>
                  <a:cubicBezTo>
                    <a:pt x="7530" y="12391"/>
                    <a:pt x="7729" y="12201"/>
                    <a:pt x="7973" y="12201"/>
                  </a:cubicBezTo>
                  <a:close/>
                  <a:moveTo>
                    <a:pt x="9100" y="10367"/>
                  </a:moveTo>
                  <a:lnTo>
                    <a:pt x="9100" y="11735"/>
                  </a:lnTo>
                  <a:cubicBezTo>
                    <a:pt x="9100" y="11884"/>
                    <a:pt x="9169" y="12023"/>
                    <a:pt x="9289" y="12111"/>
                  </a:cubicBezTo>
                  <a:cubicBezTo>
                    <a:pt x="9171" y="12261"/>
                    <a:pt x="9104" y="12444"/>
                    <a:pt x="9100" y="12634"/>
                  </a:cubicBezTo>
                  <a:lnTo>
                    <a:pt x="8829" y="12634"/>
                  </a:lnTo>
                  <a:cubicBezTo>
                    <a:pt x="8826" y="12444"/>
                    <a:pt x="8760" y="12261"/>
                    <a:pt x="8642" y="12111"/>
                  </a:cubicBezTo>
                  <a:cubicBezTo>
                    <a:pt x="8760" y="12023"/>
                    <a:pt x="8831" y="11884"/>
                    <a:pt x="8829" y="11735"/>
                  </a:cubicBezTo>
                  <a:lnTo>
                    <a:pt x="8829" y="10367"/>
                  </a:lnTo>
                  <a:close/>
                  <a:moveTo>
                    <a:pt x="12059" y="12201"/>
                  </a:moveTo>
                  <a:cubicBezTo>
                    <a:pt x="12303" y="12201"/>
                    <a:pt x="12502" y="12392"/>
                    <a:pt x="12512" y="12634"/>
                  </a:cubicBezTo>
                  <a:lnTo>
                    <a:pt x="11608" y="12634"/>
                  </a:lnTo>
                  <a:cubicBezTo>
                    <a:pt x="11617" y="12392"/>
                    <a:pt x="11817" y="12201"/>
                    <a:pt x="12059" y="12201"/>
                  </a:cubicBezTo>
                  <a:close/>
                  <a:moveTo>
                    <a:pt x="9953" y="12202"/>
                  </a:moveTo>
                  <a:cubicBezTo>
                    <a:pt x="10194" y="12202"/>
                    <a:pt x="10392" y="12392"/>
                    <a:pt x="10404" y="12633"/>
                  </a:cubicBezTo>
                  <a:lnTo>
                    <a:pt x="10336" y="12633"/>
                  </a:lnTo>
                  <a:cubicBezTo>
                    <a:pt x="10335" y="12633"/>
                    <a:pt x="10334" y="12633"/>
                    <a:pt x="10333" y="12633"/>
                  </a:cubicBezTo>
                  <a:cubicBezTo>
                    <a:pt x="10229" y="12633"/>
                    <a:pt x="10141" y="12709"/>
                    <a:pt x="10127" y="12810"/>
                  </a:cubicBezTo>
                  <a:cubicBezTo>
                    <a:pt x="10111" y="12931"/>
                    <a:pt x="10206" y="13038"/>
                    <a:pt x="10327" y="13038"/>
                  </a:cubicBezTo>
                  <a:lnTo>
                    <a:pt x="13418" y="13038"/>
                  </a:lnTo>
                  <a:lnTo>
                    <a:pt x="13418" y="13417"/>
                  </a:lnTo>
                  <a:lnTo>
                    <a:pt x="406" y="13417"/>
                  </a:lnTo>
                  <a:lnTo>
                    <a:pt x="406" y="13039"/>
                  </a:lnTo>
                  <a:lnTo>
                    <a:pt x="9447" y="13039"/>
                  </a:lnTo>
                  <a:cubicBezTo>
                    <a:pt x="9448" y="13039"/>
                    <a:pt x="9449" y="13039"/>
                    <a:pt x="9450" y="13039"/>
                  </a:cubicBezTo>
                  <a:cubicBezTo>
                    <a:pt x="9554" y="13039"/>
                    <a:pt x="9642" y="12962"/>
                    <a:pt x="9656" y="12859"/>
                  </a:cubicBezTo>
                  <a:cubicBezTo>
                    <a:pt x="9668" y="12757"/>
                    <a:pt x="9600" y="12662"/>
                    <a:pt x="9500" y="12639"/>
                  </a:cubicBezTo>
                  <a:cubicBezTo>
                    <a:pt x="9509" y="12397"/>
                    <a:pt x="9707" y="12204"/>
                    <a:pt x="9950" y="12202"/>
                  </a:cubicBezTo>
                  <a:cubicBezTo>
                    <a:pt x="9951" y="12202"/>
                    <a:pt x="9952" y="12202"/>
                    <a:pt x="9953" y="12202"/>
                  </a:cubicBezTo>
                  <a:close/>
                  <a:moveTo>
                    <a:pt x="2439" y="1"/>
                  </a:moveTo>
                  <a:cubicBezTo>
                    <a:pt x="2255" y="1"/>
                    <a:pt x="2105" y="150"/>
                    <a:pt x="2105" y="333"/>
                  </a:cubicBezTo>
                  <a:lnTo>
                    <a:pt x="2105" y="528"/>
                  </a:lnTo>
                  <a:cubicBezTo>
                    <a:pt x="1736" y="567"/>
                    <a:pt x="1457" y="879"/>
                    <a:pt x="1457" y="1251"/>
                  </a:cubicBezTo>
                  <a:lnTo>
                    <a:pt x="1457" y="1376"/>
                  </a:lnTo>
                  <a:cubicBezTo>
                    <a:pt x="1458" y="1515"/>
                    <a:pt x="1545" y="1637"/>
                    <a:pt x="1673" y="1683"/>
                  </a:cubicBezTo>
                  <a:lnTo>
                    <a:pt x="1673" y="1961"/>
                  </a:lnTo>
                  <a:cubicBezTo>
                    <a:pt x="1673" y="1961"/>
                    <a:pt x="1759" y="2807"/>
                    <a:pt x="1921" y="3199"/>
                  </a:cubicBezTo>
                  <a:cubicBezTo>
                    <a:pt x="1782" y="3280"/>
                    <a:pt x="1700" y="3601"/>
                    <a:pt x="1700" y="3601"/>
                  </a:cubicBezTo>
                  <a:lnTo>
                    <a:pt x="1700" y="3721"/>
                  </a:lnTo>
                  <a:lnTo>
                    <a:pt x="834" y="4066"/>
                  </a:lnTo>
                  <a:cubicBezTo>
                    <a:pt x="559" y="4179"/>
                    <a:pt x="379" y="4445"/>
                    <a:pt x="379" y="4742"/>
                  </a:cubicBezTo>
                  <a:lnTo>
                    <a:pt x="379" y="7073"/>
                  </a:lnTo>
                  <a:cubicBezTo>
                    <a:pt x="159" y="7124"/>
                    <a:pt x="2" y="7319"/>
                    <a:pt x="2" y="7547"/>
                  </a:cubicBezTo>
                  <a:lnTo>
                    <a:pt x="2" y="8060"/>
                  </a:lnTo>
                  <a:cubicBezTo>
                    <a:pt x="2" y="8250"/>
                    <a:pt x="115" y="8422"/>
                    <a:pt x="291" y="8495"/>
                  </a:cubicBezTo>
                  <a:lnTo>
                    <a:pt x="147" y="10001"/>
                  </a:lnTo>
                  <a:cubicBezTo>
                    <a:pt x="131" y="10158"/>
                    <a:pt x="228" y="10303"/>
                    <a:pt x="378" y="10351"/>
                  </a:cubicBezTo>
                  <a:cubicBezTo>
                    <a:pt x="412" y="10361"/>
                    <a:pt x="448" y="10367"/>
                    <a:pt x="484" y="10367"/>
                  </a:cubicBezTo>
                  <a:lnTo>
                    <a:pt x="918" y="10367"/>
                  </a:lnTo>
                  <a:lnTo>
                    <a:pt x="918" y="11735"/>
                  </a:lnTo>
                  <a:cubicBezTo>
                    <a:pt x="918" y="11884"/>
                    <a:pt x="990" y="12023"/>
                    <a:pt x="1111" y="12111"/>
                  </a:cubicBezTo>
                  <a:cubicBezTo>
                    <a:pt x="991" y="12258"/>
                    <a:pt x="924" y="12443"/>
                    <a:pt x="919" y="12633"/>
                  </a:cubicBezTo>
                  <a:lnTo>
                    <a:pt x="334" y="12633"/>
                  </a:lnTo>
                  <a:cubicBezTo>
                    <a:pt x="150" y="12633"/>
                    <a:pt x="2" y="12781"/>
                    <a:pt x="0" y="12966"/>
                  </a:cubicBezTo>
                  <a:lnTo>
                    <a:pt x="0" y="13487"/>
                  </a:lnTo>
                  <a:cubicBezTo>
                    <a:pt x="0" y="13672"/>
                    <a:pt x="150" y="13822"/>
                    <a:pt x="334" y="13822"/>
                  </a:cubicBezTo>
                  <a:lnTo>
                    <a:pt x="13490" y="13822"/>
                  </a:lnTo>
                  <a:cubicBezTo>
                    <a:pt x="13673" y="13822"/>
                    <a:pt x="13823" y="13672"/>
                    <a:pt x="13823" y="13487"/>
                  </a:cubicBezTo>
                  <a:lnTo>
                    <a:pt x="13850" y="12967"/>
                  </a:lnTo>
                  <a:cubicBezTo>
                    <a:pt x="13850" y="12783"/>
                    <a:pt x="13700" y="12634"/>
                    <a:pt x="13516" y="12634"/>
                  </a:cubicBezTo>
                  <a:lnTo>
                    <a:pt x="12904" y="12634"/>
                  </a:lnTo>
                  <a:cubicBezTo>
                    <a:pt x="12899" y="12443"/>
                    <a:pt x="12830" y="12258"/>
                    <a:pt x="12706" y="12111"/>
                  </a:cubicBezTo>
                  <a:cubicBezTo>
                    <a:pt x="12829" y="12026"/>
                    <a:pt x="12904" y="11885"/>
                    <a:pt x="12904" y="11735"/>
                  </a:cubicBezTo>
                  <a:lnTo>
                    <a:pt x="12904" y="10367"/>
                  </a:lnTo>
                  <a:lnTo>
                    <a:pt x="13356" y="10367"/>
                  </a:lnTo>
                  <a:cubicBezTo>
                    <a:pt x="13383" y="10367"/>
                    <a:pt x="13411" y="10364"/>
                    <a:pt x="13437" y="10358"/>
                  </a:cubicBezTo>
                  <a:cubicBezTo>
                    <a:pt x="13614" y="10313"/>
                    <a:pt x="13713" y="10158"/>
                    <a:pt x="13699" y="10002"/>
                  </a:cubicBezTo>
                  <a:lnTo>
                    <a:pt x="13550" y="8495"/>
                  </a:lnTo>
                  <a:cubicBezTo>
                    <a:pt x="13731" y="8425"/>
                    <a:pt x="13849" y="8253"/>
                    <a:pt x="13850" y="8060"/>
                  </a:cubicBezTo>
                  <a:lnTo>
                    <a:pt x="13850" y="7547"/>
                  </a:lnTo>
                  <a:cubicBezTo>
                    <a:pt x="13850" y="7319"/>
                    <a:pt x="13693" y="7124"/>
                    <a:pt x="13473" y="7073"/>
                  </a:cubicBezTo>
                  <a:lnTo>
                    <a:pt x="13473" y="4742"/>
                  </a:lnTo>
                  <a:cubicBezTo>
                    <a:pt x="13473" y="4445"/>
                    <a:pt x="13291" y="4177"/>
                    <a:pt x="13016" y="4068"/>
                  </a:cubicBezTo>
                  <a:lnTo>
                    <a:pt x="12150" y="3721"/>
                  </a:lnTo>
                  <a:lnTo>
                    <a:pt x="12150" y="3601"/>
                  </a:lnTo>
                  <a:cubicBezTo>
                    <a:pt x="12150" y="3601"/>
                    <a:pt x="12065" y="3280"/>
                    <a:pt x="11925" y="3199"/>
                  </a:cubicBezTo>
                  <a:cubicBezTo>
                    <a:pt x="12088" y="2809"/>
                    <a:pt x="12176" y="1961"/>
                    <a:pt x="12176" y="1961"/>
                  </a:cubicBezTo>
                  <a:lnTo>
                    <a:pt x="12176" y="1683"/>
                  </a:lnTo>
                  <a:cubicBezTo>
                    <a:pt x="12306" y="1637"/>
                    <a:pt x="12392" y="1515"/>
                    <a:pt x="12392" y="1378"/>
                  </a:cubicBezTo>
                  <a:lnTo>
                    <a:pt x="12392" y="1251"/>
                  </a:lnTo>
                  <a:cubicBezTo>
                    <a:pt x="12393" y="879"/>
                    <a:pt x="12114" y="567"/>
                    <a:pt x="11744" y="528"/>
                  </a:cubicBezTo>
                  <a:lnTo>
                    <a:pt x="11744" y="335"/>
                  </a:lnTo>
                  <a:cubicBezTo>
                    <a:pt x="11744" y="150"/>
                    <a:pt x="11595" y="1"/>
                    <a:pt x="11411" y="1"/>
                  </a:cubicBezTo>
                  <a:lnTo>
                    <a:pt x="10620" y="1"/>
                  </a:lnTo>
                  <a:cubicBezTo>
                    <a:pt x="10436" y="1"/>
                    <a:pt x="10286" y="150"/>
                    <a:pt x="10286" y="335"/>
                  </a:cubicBezTo>
                  <a:lnTo>
                    <a:pt x="10286" y="528"/>
                  </a:lnTo>
                  <a:cubicBezTo>
                    <a:pt x="9917" y="567"/>
                    <a:pt x="9637" y="879"/>
                    <a:pt x="9637" y="1251"/>
                  </a:cubicBezTo>
                  <a:lnTo>
                    <a:pt x="9637" y="1376"/>
                  </a:lnTo>
                  <a:cubicBezTo>
                    <a:pt x="9639" y="1515"/>
                    <a:pt x="9725" y="1637"/>
                    <a:pt x="9853" y="1683"/>
                  </a:cubicBezTo>
                  <a:lnTo>
                    <a:pt x="9853" y="1961"/>
                  </a:lnTo>
                  <a:cubicBezTo>
                    <a:pt x="9853" y="1961"/>
                    <a:pt x="9936" y="2807"/>
                    <a:pt x="10098" y="3199"/>
                  </a:cubicBezTo>
                  <a:cubicBezTo>
                    <a:pt x="9960" y="3280"/>
                    <a:pt x="9881" y="3601"/>
                    <a:pt x="9881" y="3601"/>
                  </a:cubicBezTo>
                  <a:lnTo>
                    <a:pt x="9881" y="3725"/>
                  </a:lnTo>
                  <a:lnTo>
                    <a:pt x="9022" y="4068"/>
                  </a:lnTo>
                  <a:cubicBezTo>
                    <a:pt x="9008" y="4073"/>
                    <a:pt x="8993" y="4081"/>
                    <a:pt x="8982" y="4089"/>
                  </a:cubicBezTo>
                  <a:cubicBezTo>
                    <a:pt x="8965" y="4082"/>
                    <a:pt x="8949" y="4075"/>
                    <a:pt x="8931" y="4068"/>
                  </a:cubicBezTo>
                  <a:lnTo>
                    <a:pt x="8073" y="3725"/>
                  </a:lnTo>
                  <a:lnTo>
                    <a:pt x="8073" y="3601"/>
                  </a:lnTo>
                  <a:cubicBezTo>
                    <a:pt x="8073" y="3601"/>
                    <a:pt x="7976" y="3280"/>
                    <a:pt x="7836" y="3199"/>
                  </a:cubicBezTo>
                  <a:cubicBezTo>
                    <a:pt x="7999" y="2807"/>
                    <a:pt x="8100" y="1961"/>
                    <a:pt x="8100" y="1961"/>
                  </a:cubicBezTo>
                  <a:lnTo>
                    <a:pt x="8100" y="1683"/>
                  </a:lnTo>
                  <a:cubicBezTo>
                    <a:pt x="8228" y="1637"/>
                    <a:pt x="8315" y="1515"/>
                    <a:pt x="8316" y="1376"/>
                  </a:cubicBezTo>
                  <a:lnTo>
                    <a:pt x="8316" y="1251"/>
                  </a:lnTo>
                  <a:cubicBezTo>
                    <a:pt x="8316" y="875"/>
                    <a:pt x="8019" y="564"/>
                    <a:pt x="7640" y="528"/>
                  </a:cubicBezTo>
                  <a:lnTo>
                    <a:pt x="7640" y="333"/>
                  </a:lnTo>
                  <a:cubicBezTo>
                    <a:pt x="7640" y="150"/>
                    <a:pt x="7491" y="1"/>
                    <a:pt x="7308" y="1"/>
                  </a:cubicBezTo>
                  <a:lnTo>
                    <a:pt x="6517" y="1"/>
                  </a:lnTo>
                  <a:cubicBezTo>
                    <a:pt x="6332" y="1"/>
                    <a:pt x="6182" y="150"/>
                    <a:pt x="6182" y="333"/>
                  </a:cubicBezTo>
                  <a:lnTo>
                    <a:pt x="6182" y="528"/>
                  </a:lnTo>
                  <a:cubicBezTo>
                    <a:pt x="5814" y="567"/>
                    <a:pt x="5533" y="879"/>
                    <a:pt x="5534" y="1251"/>
                  </a:cubicBezTo>
                  <a:lnTo>
                    <a:pt x="5534" y="1376"/>
                  </a:lnTo>
                  <a:cubicBezTo>
                    <a:pt x="5534" y="1515"/>
                    <a:pt x="5621" y="1637"/>
                    <a:pt x="5750" y="1683"/>
                  </a:cubicBezTo>
                  <a:lnTo>
                    <a:pt x="5750" y="1961"/>
                  </a:lnTo>
                  <a:cubicBezTo>
                    <a:pt x="5750" y="1961"/>
                    <a:pt x="5848" y="2807"/>
                    <a:pt x="6010" y="3199"/>
                  </a:cubicBezTo>
                  <a:cubicBezTo>
                    <a:pt x="5871" y="3280"/>
                    <a:pt x="5778" y="3601"/>
                    <a:pt x="5778" y="3601"/>
                  </a:cubicBezTo>
                  <a:lnTo>
                    <a:pt x="5778" y="3725"/>
                  </a:lnTo>
                  <a:lnTo>
                    <a:pt x="4917" y="4068"/>
                  </a:lnTo>
                  <a:cubicBezTo>
                    <a:pt x="4903" y="4073"/>
                    <a:pt x="4889" y="4081"/>
                    <a:pt x="4874" y="4088"/>
                  </a:cubicBezTo>
                  <a:cubicBezTo>
                    <a:pt x="4858" y="4081"/>
                    <a:pt x="4844" y="4073"/>
                    <a:pt x="4828" y="4068"/>
                  </a:cubicBezTo>
                  <a:lnTo>
                    <a:pt x="3969" y="3725"/>
                  </a:lnTo>
                  <a:lnTo>
                    <a:pt x="3969" y="3601"/>
                  </a:lnTo>
                  <a:cubicBezTo>
                    <a:pt x="3969" y="3601"/>
                    <a:pt x="3887" y="3280"/>
                    <a:pt x="3749" y="3199"/>
                  </a:cubicBezTo>
                  <a:cubicBezTo>
                    <a:pt x="3910" y="2807"/>
                    <a:pt x="3995" y="1961"/>
                    <a:pt x="3995" y="1961"/>
                  </a:cubicBezTo>
                  <a:lnTo>
                    <a:pt x="3995" y="1683"/>
                  </a:lnTo>
                  <a:cubicBezTo>
                    <a:pt x="4125" y="1637"/>
                    <a:pt x="4212" y="1515"/>
                    <a:pt x="4212" y="1376"/>
                  </a:cubicBezTo>
                  <a:lnTo>
                    <a:pt x="4212" y="1251"/>
                  </a:lnTo>
                  <a:cubicBezTo>
                    <a:pt x="4213" y="879"/>
                    <a:pt x="3933" y="567"/>
                    <a:pt x="3563" y="528"/>
                  </a:cubicBezTo>
                  <a:lnTo>
                    <a:pt x="3563" y="333"/>
                  </a:lnTo>
                  <a:cubicBezTo>
                    <a:pt x="3563" y="150"/>
                    <a:pt x="3415" y="1"/>
                    <a:pt x="3230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2" name="Google Shape;282;p36"/>
          <p:cNvCxnSpPr>
            <a:stCxn id="265" idx="1"/>
          </p:cNvCxnSpPr>
          <p:nvPr/>
        </p:nvCxnSpPr>
        <p:spPr>
          <a:xfrm rot="10800000">
            <a:off x="4571988" y="1732588"/>
            <a:ext cx="1481700" cy="0"/>
          </a:xfrm>
          <a:prstGeom prst="straightConnector1">
            <a:avLst/>
          </a:prstGeom>
          <a:noFill/>
          <a:ln w="19050" cap="flat" cmpd="sng">
            <a:solidFill>
              <a:srgbClr val="23232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6"/>
          <p:cNvCxnSpPr>
            <a:endCxn id="265" idx="3"/>
          </p:cNvCxnSpPr>
          <p:nvPr/>
        </p:nvCxnSpPr>
        <p:spPr>
          <a:xfrm rot="10800000">
            <a:off x="6329388" y="1732588"/>
            <a:ext cx="1481700" cy="0"/>
          </a:xfrm>
          <a:prstGeom prst="straightConnector1">
            <a:avLst/>
          </a:prstGeom>
          <a:noFill/>
          <a:ln w="19050" cap="flat" cmpd="sng">
            <a:solidFill>
              <a:srgbClr val="23232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4" name="Google Shape;284;p36"/>
          <p:cNvGrpSpPr/>
          <p:nvPr/>
        </p:nvGrpSpPr>
        <p:grpSpPr>
          <a:xfrm>
            <a:off x="7620437" y="1338564"/>
            <a:ext cx="519972" cy="788057"/>
            <a:chOff x="3200516" y="2672146"/>
            <a:chExt cx="284589" cy="372252"/>
          </a:xfrm>
        </p:grpSpPr>
        <p:sp>
          <p:nvSpPr>
            <p:cNvPr id="285" name="Google Shape;285;p36"/>
            <p:cNvSpPr/>
            <p:nvPr/>
          </p:nvSpPr>
          <p:spPr>
            <a:xfrm>
              <a:off x="3283110" y="2741419"/>
              <a:ext cx="120102" cy="204583"/>
            </a:xfrm>
            <a:custGeom>
              <a:avLst/>
              <a:gdLst/>
              <a:ahLst/>
              <a:cxnLst/>
              <a:rect l="l" t="t" r="r" b="b"/>
              <a:pathLst>
                <a:path w="4454" h="7587" extrusionOk="0">
                  <a:moveTo>
                    <a:pt x="134" y="1"/>
                  </a:moveTo>
                  <a:cubicBezTo>
                    <a:pt x="59" y="1"/>
                    <a:pt x="0" y="61"/>
                    <a:pt x="0" y="136"/>
                  </a:cubicBezTo>
                  <a:lnTo>
                    <a:pt x="0" y="7452"/>
                  </a:lnTo>
                  <a:cubicBezTo>
                    <a:pt x="0" y="7526"/>
                    <a:pt x="59" y="7586"/>
                    <a:pt x="134" y="7586"/>
                  </a:cubicBezTo>
                  <a:lnTo>
                    <a:pt x="4320" y="7586"/>
                  </a:lnTo>
                  <a:cubicBezTo>
                    <a:pt x="4393" y="7586"/>
                    <a:pt x="4454" y="7527"/>
                    <a:pt x="4454" y="7452"/>
                  </a:cubicBezTo>
                  <a:lnTo>
                    <a:pt x="4454" y="136"/>
                  </a:lnTo>
                  <a:cubicBezTo>
                    <a:pt x="4454" y="61"/>
                    <a:pt x="4393" y="1"/>
                    <a:pt x="4320" y="1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3377811" y="2741419"/>
              <a:ext cx="25401" cy="204583"/>
            </a:xfrm>
            <a:custGeom>
              <a:avLst/>
              <a:gdLst/>
              <a:ahLst/>
              <a:cxnLst/>
              <a:rect l="l" t="t" r="r" b="b"/>
              <a:pathLst>
                <a:path w="942" h="7587" extrusionOk="0">
                  <a:moveTo>
                    <a:pt x="1" y="1"/>
                  </a:moveTo>
                  <a:cubicBezTo>
                    <a:pt x="73" y="1"/>
                    <a:pt x="132" y="60"/>
                    <a:pt x="132" y="132"/>
                  </a:cubicBezTo>
                  <a:lnTo>
                    <a:pt x="132" y="7455"/>
                  </a:lnTo>
                  <a:cubicBezTo>
                    <a:pt x="132" y="7527"/>
                    <a:pt x="73" y="7586"/>
                    <a:pt x="1" y="7586"/>
                  </a:cubicBezTo>
                  <a:lnTo>
                    <a:pt x="812" y="7586"/>
                  </a:lnTo>
                  <a:cubicBezTo>
                    <a:pt x="884" y="7586"/>
                    <a:pt x="942" y="7527"/>
                    <a:pt x="942" y="7455"/>
                  </a:cubicBezTo>
                  <a:lnTo>
                    <a:pt x="942" y="132"/>
                  </a:lnTo>
                  <a:cubicBezTo>
                    <a:pt x="942" y="60"/>
                    <a:pt x="884" y="1"/>
                    <a:pt x="812" y="1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3206421" y="2768357"/>
              <a:ext cx="273371" cy="151462"/>
            </a:xfrm>
            <a:custGeom>
              <a:avLst/>
              <a:gdLst/>
              <a:ahLst/>
              <a:cxnLst/>
              <a:rect l="l" t="t" r="r" b="b"/>
              <a:pathLst>
                <a:path w="10138" h="5617" extrusionOk="0">
                  <a:moveTo>
                    <a:pt x="2808" y="0"/>
                  </a:moveTo>
                  <a:cubicBezTo>
                    <a:pt x="1258" y="0"/>
                    <a:pt x="0" y="1258"/>
                    <a:pt x="0" y="2808"/>
                  </a:cubicBezTo>
                  <a:cubicBezTo>
                    <a:pt x="0" y="4358"/>
                    <a:pt x="1258" y="5616"/>
                    <a:pt x="2808" y="5616"/>
                  </a:cubicBezTo>
                  <a:lnTo>
                    <a:pt x="7329" y="5616"/>
                  </a:lnTo>
                  <a:cubicBezTo>
                    <a:pt x="8881" y="5616"/>
                    <a:pt x="10137" y="4358"/>
                    <a:pt x="10137" y="2808"/>
                  </a:cubicBezTo>
                  <a:cubicBezTo>
                    <a:pt x="10137" y="1258"/>
                    <a:pt x="8881" y="0"/>
                    <a:pt x="7329" y="0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3206448" y="2768357"/>
              <a:ext cx="256275" cy="151462"/>
            </a:xfrm>
            <a:custGeom>
              <a:avLst/>
              <a:gdLst/>
              <a:ahLst/>
              <a:cxnLst/>
              <a:rect l="l" t="t" r="r" b="b"/>
              <a:pathLst>
                <a:path w="9504" h="5617" extrusionOk="0">
                  <a:moveTo>
                    <a:pt x="2807" y="0"/>
                  </a:moveTo>
                  <a:cubicBezTo>
                    <a:pt x="1257" y="0"/>
                    <a:pt x="1" y="1258"/>
                    <a:pt x="1" y="2808"/>
                  </a:cubicBezTo>
                  <a:cubicBezTo>
                    <a:pt x="1" y="4358"/>
                    <a:pt x="1257" y="5616"/>
                    <a:pt x="2807" y="5616"/>
                  </a:cubicBezTo>
                  <a:lnTo>
                    <a:pt x="6696" y="5616"/>
                  </a:lnTo>
                  <a:cubicBezTo>
                    <a:pt x="8246" y="5616"/>
                    <a:pt x="9504" y="4358"/>
                    <a:pt x="9504" y="2808"/>
                  </a:cubicBezTo>
                  <a:cubicBezTo>
                    <a:pt x="9504" y="1258"/>
                    <a:pt x="8246" y="0"/>
                    <a:pt x="6696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3258733" y="2768357"/>
              <a:ext cx="168774" cy="151462"/>
            </a:xfrm>
            <a:custGeom>
              <a:avLst/>
              <a:gdLst/>
              <a:ahLst/>
              <a:cxnLst/>
              <a:rect l="l" t="t" r="r" b="b"/>
              <a:pathLst>
                <a:path w="6259" h="5617" extrusionOk="0">
                  <a:moveTo>
                    <a:pt x="2808" y="0"/>
                  </a:moveTo>
                  <a:cubicBezTo>
                    <a:pt x="1257" y="0"/>
                    <a:pt x="1" y="1258"/>
                    <a:pt x="1" y="2808"/>
                  </a:cubicBezTo>
                  <a:cubicBezTo>
                    <a:pt x="1" y="4358"/>
                    <a:pt x="1257" y="5616"/>
                    <a:pt x="2808" y="5616"/>
                  </a:cubicBezTo>
                  <a:lnTo>
                    <a:pt x="3450" y="5616"/>
                  </a:lnTo>
                  <a:cubicBezTo>
                    <a:pt x="5002" y="5616"/>
                    <a:pt x="6258" y="4358"/>
                    <a:pt x="6258" y="2808"/>
                  </a:cubicBezTo>
                  <a:cubicBezTo>
                    <a:pt x="6258" y="1258"/>
                    <a:pt x="5002" y="0"/>
                    <a:pt x="3450" y="0"/>
                  </a:cubicBezTo>
                  <a:close/>
                </a:path>
              </a:pathLst>
            </a:custGeom>
            <a:solidFill>
              <a:srgbClr val="F8C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3323773" y="2981353"/>
              <a:ext cx="38695" cy="58002"/>
            </a:xfrm>
            <a:custGeom>
              <a:avLst/>
              <a:gdLst/>
              <a:ahLst/>
              <a:cxnLst/>
              <a:rect l="l" t="t" r="r" b="b"/>
              <a:pathLst>
                <a:path w="1435" h="2151" extrusionOk="0">
                  <a:moveTo>
                    <a:pt x="717" y="0"/>
                  </a:moveTo>
                  <a:cubicBezTo>
                    <a:pt x="707" y="0"/>
                    <a:pt x="696" y="1"/>
                    <a:pt x="685" y="2"/>
                  </a:cubicBezTo>
                  <a:cubicBezTo>
                    <a:pt x="544" y="16"/>
                    <a:pt x="430" y="126"/>
                    <a:pt x="397" y="266"/>
                  </a:cubicBezTo>
                  <a:lnTo>
                    <a:pt x="15" y="1851"/>
                  </a:lnTo>
                  <a:cubicBezTo>
                    <a:pt x="1" y="1910"/>
                    <a:pt x="30" y="1970"/>
                    <a:pt x="84" y="1999"/>
                  </a:cubicBezTo>
                  <a:cubicBezTo>
                    <a:pt x="283" y="2100"/>
                    <a:pt x="500" y="2150"/>
                    <a:pt x="718" y="2150"/>
                  </a:cubicBezTo>
                  <a:cubicBezTo>
                    <a:pt x="935" y="2150"/>
                    <a:pt x="1153" y="2100"/>
                    <a:pt x="1352" y="1999"/>
                  </a:cubicBezTo>
                  <a:cubicBezTo>
                    <a:pt x="1407" y="1972"/>
                    <a:pt x="1434" y="1910"/>
                    <a:pt x="1421" y="1851"/>
                  </a:cubicBezTo>
                  <a:lnTo>
                    <a:pt x="1038" y="254"/>
                  </a:lnTo>
                  <a:cubicBezTo>
                    <a:pt x="1003" y="103"/>
                    <a:pt x="869" y="0"/>
                    <a:pt x="717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>
              <a:off x="3200516" y="2672146"/>
              <a:ext cx="284589" cy="372252"/>
            </a:xfrm>
            <a:custGeom>
              <a:avLst/>
              <a:gdLst/>
              <a:ahLst/>
              <a:cxnLst/>
              <a:rect l="l" t="t" r="r" b="b"/>
              <a:pathLst>
                <a:path w="10554" h="13805" extrusionOk="0">
                  <a:moveTo>
                    <a:pt x="5288" y="401"/>
                  </a:moveTo>
                  <a:cubicBezTo>
                    <a:pt x="5409" y="401"/>
                    <a:pt x="5526" y="470"/>
                    <a:pt x="5619" y="597"/>
                  </a:cubicBezTo>
                  <a:cubicBezTo>
                    <a:pt x="5812" y="861"/>
                    <a:pt x="5838" y="1290"/>
                    <a:pt x="5678" y="1597"/>
                  </a:cubicBezTo>
                  <a:lnTo>
                    <a:pt x="5288" y="2345"/>
                  </a:lnTo>
                  <a:lnTo>
                    <a:pt x="4899" y="1597"/>
                  </a:lnTo>
                  <a:cubicBezTo>
                    <a:pt x="4737" y="1290"/>
                    <a:pt x="4763" y="861"/>
                    <a:pt x="4958" y="597"/>
                  </a:cubicBezTo>
                  <a:cubicBezTo>
                    <a:pt x="5050" y="470"/>
                    <a:pt x="5168" y="401"/>
                    <a:pt x="5288" y="401"/>
                  </a:cubicBezTo>
                  <a:close/>
                  <a:moveTo>
                    <a:pt x="7301" y="2786"/>
                  </a:moveTo>
                  <a:lnTo>
                    <a:pt x="7301" y="3352"/>
                  </a:lnTo>
                  <a:lnTo>
                    <a:pt x="3252" y="3352"/>
                  </a:lnTo>
                  <a:lnTo>
                    <a:pt x="3252" y="2786"/>
                  </a:lnTo>
                  <a:close/>
                  <a:moveTo>
                    <a:pt x="7590" y="3757"/>
                  </a:moveTo>
                  <a:cubicBezTo>
                    <a:pt x="9003" y="3757"/>
                    <a:pt x="10155" y="4927"/>
                    <a:pt x="10155" y="6363"/>
                  </a:cubicBezTo>
                  <a:cubicBezTo>
                    <a:pt x="10155" y="7799"/>
                    <a:pt x="9002" y="8968"/>
                    <a:pt x="7589" y="8968"/>
                  </a:cubicBezTo>
                  <a:lnTo>
                    <a:pt x="7136" y="8968"/>
                  </a:lnTo>
                  <a:cubicBezTo>
                    <a:pt x="8449" y="8186"/>
                    <a:pt x="8976" y="6549"/>
                    <a:pt x="8368" y="5149"/>
                  </a:cubicBezTo>
                  <a:cubicBezTo>
                    <a:pt x="8334" y="5072"/>
                    <a:pt x="8259" y="5026"/>
                    <a:pt x="8181" y="5026"/>
                  </a:cubicBezTo>
                  <a:cubicBezTo>
                    <a:pt x="8154" y="5026"/>
                    <a:pt x="8127" y="5032"/>
                    <a:pt x="8100" y="5043"/>
                  </a:cubicBezTo>
                  <a:cubicBezTo>
                    <a:pt x="7998" y="5088"/>
                    <a:pt x="7950" y="5208"/>
                    <a:pt x="7995" y="5310"/>
                  </a:cubicBezTo>
                  <a:cubicBezTo>
                    <a:pt x="8140" y="5643"/>
                    <a:pt x="8214" y="6000"/>
                    <a:pt x="8214" y="6363"/>
                  </a:cubicBezTo>
                  <a:cubicBezTo>
                    <a:pt x="8214" y="7799"/>
                    <a:pt x="7063" y="8968"/>
                    <a:pt x="5649" y="8968"/>
                  </a:cubicBezTo>
                  <a:lnTo>
                    <a:pt x="4925" y="8968"/>
                  </a:lnTo>
                  <a:cubicBezTo>
                    <a:pt x="3511" y="8968"/>
                    <a:pt x="2360" y="7799"/>
                    <a:pt x="2360" y="6363"/>
                  </a:cubicBezTo>
                  <a:cubicBezTo>
                    <a:pt x="2360" y="4927"/>
                    <a:pt x="3511" y="3757"/>
                    <a:pt x="4925" y="3757"/>
                  </a:cubicBezTo>
                  <a:lnTo>
                    <a:pt x="5649" y="3757"/>
                  </a:lnTo>
                  <a:cubicBezTo>
                    <a:pt x="6417" y="3758"/>
                    <a:pt x="7145" y="4105"/>
                    <a:pt x="7628" y="4705"/>
                  </a:cubicBezTo>
                  <a:cubicBezTo>
                    <a:pt x="7667" y="4753"/>
                    <a:pt x="7725" y="4778"/>
                    <a:pt x="7783" y="4778"/>
                  </a:cubicBezTo>
                  <a:cubicBezTo>
                    <a:pt x="7828" y="4778"/>
                    <a:pt x="7874" y="4763"/>
                    <a:pt x="7911" y="4732"/>
                  </a:cubicBezTo>
                  <a:cubicBezTo>
                    <a:pt x="7998" y="4662"/>
                    <a:pt x="8012" y="4535"/>
                    <a:pt x="7942" y="4448"/>
                  </a:cubicBezTo>
                  <a:cubicBezTo>
                    <a:pt x="7718" y="4172"/>
                    <a:pt x="7446" y="3938"/>
                    <a:pt x="7139" y="3757"/>
                  </a:cubicBezTo>
                  <a:close/>
                  <a:moveTo>
                    <a:pt x="7301" y="9373"/>
                  </a:moveTo>
                  <a:lnTo>
                    <a:pt x="7301" y="9940"/>
                  </a:lnTo>
                  <a:lnTo>
                    <a:pt x="3252" y="9940"/>
                  </a:lnTo>
                  <a:lnTo>
                    <a:pt x="3252" y="9373"/>
                  </a:lnTo>
                  <a:close/>
                  <a:moveTo>
                    <a:pt x="5288" y="11670"/>
                  </a:moveTo>
                  <a:cubicBezTo>
                    <a:pt x="5347" y="11670"/>
                    <a:pt x="5400" y="11712"/>
                    <a:pt x="5412" y="11770"/>
                  </a:cubicBezTo>
                  <a:lnTo>
                    <a:pt x="5782" y="13309"/>
                  </a:lnTo>
                  <a:cubicBezTo>
                    <a:pt x="5690" y="13351"/>
                    <a:pt x="5592" y="13379"/>
                    <a:pt x="5492" y="13397"/>
                  </a:cubicBezTo>
                  <a:lnTo>
                    <a:pt x="5492" y="12786"/>
                  </a:lnTo>
                  <a:cubicBezTo>
                    <a:pt x="5494" y="12682"/>
                    <a:pt x="5417" y="12593"/>
                    <a:pt x="5315" y="12577"/>
                  </a:cubicBezTo>
                  <a:cubicBezTo>
                    <a:pt x="5307" y="12576"/>
                    <a:pt x="5299" y="12576"/>
                    <a:pt x="5291" y="12576"/>
                  </a:cubicBezTo>
                  <a:cubicBezTo>
                    <a:pt x="5180" y="12576"/>
                    <a:pt x="5088" y="12665"/>
                    <a:pt x="5088" y="12779"/>
                  </a:cubicBezTo>
                  <a:lnTo>
                    <a:pt x="5088" y="13397"/>
                  </a:lnTo>
                  <a:cubicBezTo>
                    <a:pt x="4987" y="13379"/>
                    <a:pt x="4890" y="13351"/>
                    <a:pt x="4798" y="13309"/>
                  </a:cubicBezTo>
                  <a:lnTo>
                    <a:pt x="5165" y="11779"/>
                  </a:lnTo>
                  <a:cubicBezTo>
                    <a:pt x="5178" y="11721"/>
                    <a:pt x="5224" y="11677"/>
                    <a:pt x="5276" y="11671"/>
                  </a:cubicBezTo>
                  <a:cubicBezTo>
                    <a:pt x="5280" y="11670"/>
                    <a:pt x="5284" y="11670"/>
                    <a:pt x="5288" y="11670"/>
                  </a:cubicBezTo>
                  <a:close/>
                  <a:moveTo>
                    <a:pt x="5276" y="1"/>
                  </a:moveTo>
                  <a:cubicBezTo>
                    <a:pt x="5027" y="1"/>
                    <a:pt x="4788" y="132"/>
                    <a:pt x="4618" y="360"/>
                  </a:cubicBezTo>
                  <a:cubicBezTo>
                    <a:pt x="4333" y="744"/>
                    <a:pt x="4294" y="1344"/>
                    <a:pt x="4526" y="1784"/>
                  </a:cubicBezTo>
                  <a:lnTo>
                    <a:pt x="4837" y="2381"/>
                  </a:lnTo>
                  <a:lnTo>
                    <a:pt x="3179" y="2381"/>
                  </a:lnTo>
                  <a:cubicBezTo>
                    <a:pt x="2996" y="2381"/>
                    <a:pt x="2847" y="2531"/>
                    <a:pt x="2846" y="2714"/>
                  </a:cubicBezTo>
                  <a:lnTo>
                    <a:pt x="2846" y="3355"/>
                  </a:lnTo>
                  <a:cubicBezTo>
                    <a:pt x="1267" y="3421"/>
                    <a:pt x="0" y="4745"/>
                    <a:pt x="0" y="6363"/>
                  </a:cubicBezTo>
                  <a:cubicBezTo>
                    <a:pt x="0" y="6888"/>
                    <a:pt x="136" y="7402"/>
                    <a:pt x="394" y="7859"/>
                  </a:cubicBezTo>
                  <a:cubicBezTo>
                    <a:pt x="432" y="7926"/>
                    <a:pt x="501" y="7962"/>
                    <a:pt x="571" y="7962"/>
                  </a:cubicBezTo>
                  <a:cubicBezTo>
                    <a:pt x="619" y="7962"/>
                    <a:pt x="667" y="7945"/>
                    <a:pt x="706" y="7909"/>
                  </a:cubicBezTo>
                  <a:cubicBezTo>
                    <a:pt x="777" y="7843"/>
                    <a:pt x="791" y="7738"/>
                    <a:pt x="742" y="7654"/>
                  </a:cubicBezTo>
                  <a:cubicBezTo>
                    <a:pt x="522" y="7259"/>
                    <a:pt x="405" y="6815"/>
                    <a:pt x="407" y="6363"/>
                  </a:cubicBezTo>
                  <a:cubicBezTo>
                    <a:pt x="407" y="4927"/>
                    <a:pt x="1556" y="3757"/>
                    <a:pt x="2970" y="3757"/>
                  </a:cubicBezTo>
                  <a:lnTo>
                    <a:pt x="3422" y="3757"/>
                  </a:lnTo>
                  <a:cubicBezTo>
                    <a:pt x="2503" y="4303"/>
                    <a:pt x="1940" y="5293"/>
                    <a:pt x="1940" y="6363"/>
                  </a:cubicBezTo>
                  <a:cubicBezTo>
                    <a:pt x="1940" y="7432"/>
                    <a:pt x="2503" y="8422"/>
                    <a:pt x="3422" y="8968"/>
                  </a:cubicBezTo>
                  <a:lnTo>
                    <a:pt x="2996" y="8968"/>
                  </a:lnTo>
                  <a:cubicBezTo>
                    <a:pt x="2324" y="8968"/>
                    <a:pt x="1680" y="8700"/>
                    <a:pt x="1209" y="8222"/>
                  </a:cubicBezTo>
                  <a:cubicBezTo>
                    <a:pt x="1167" y="8180"/>
                    <a:pt x="1111" y="8158"/>
                    <a:pt x="1055" y="8158"/>
                  </a:cubicBezTo>
                  <a:cubicBezTo>
                    <a:pt x="1008" y="8158"/>
                    <a:pt x="960" y="8174"/>
                    <a:pt x="924" y="8209"/>
                  </a:cubicBezTo>
                  <a:cubicBezTo>
                    <a:pt x="840" y="8285"/>
                    <a:pt x="837" y="8416"/>
                    <a:pt x="917" y="8497"/>
                  </a:cubicBezTo>
                  <a:cubicBezTo>
                    <a:pt x="1434" y="9026"/>
                    <a:pt x="2134" y="9335"/>
                    <a:pt x="2872" y="9367"/>
                  </a:cubicBezTo>
                  <a:lnTo>
                    <a:pt x="2872" y="10014"/>
                  </a:lnTo>
                  <a:cubicBezTo>
                    <a:pt x="2872" y="10195"/>
                    <a:pt x="3019" y="10344"/>
                    <a:pt x="3202" y="10344"/>
                  </a:cubicBezTo>
                  <a:lnTo>
                    <a:pt x="5086" y="10344"/>
                  </a:lnTo>
                  <a:lnTo>
                    <a:pt x="5086" y="11290"/>
                  </a:lnTo>
                  <a:cubicBezTo>
                    <a:pt x="4926" y="11360"/>
                    <a:pt x="4809" y="11499"/>
                    <a:pt x="4769" y="11669"/>
                  </a:cubicBezTo>
                  <a:lnTo>
                    <a:pt x="4389" y="13254"/>
                  </a:lnTo>
                  <a:cubicBezTo>
                    <a:pt x="4353" y="13404"/>
                    <a:pt x="4425" y="13561"/>
                    <a:pt x="4563" y="13630"/>
                  </a:cubicBezTo>
                  <a:cubicBezTo>
                    <a:pt x="4791" y="13746"/>
                    <a:pt x="5040" y="13804"/>
                    <a:pt x="5289" y="13804"/>
                  </a:cubicBezTo>
                  <a:cubicBezTo>
                    <a:pt x="5537" y="13804"/>
                    <a:pt x="5786" y="13746"/>
                    <a:pt x="6014" y="13630"/>
                  </a:cubicBezTo>
                  <a:cubicBezTo>
                    <a:pt x="6152" y="13561"/>
                    <a:pt x="6224" y="13404"/>
                    <a:pt x="6188" y="13254"/>
                  </a:cubicBezTo>
                  <a:lnTo>
                    <a:pt x="5805" y="11661"/>
                  </a:lnTo>
                  <a:cubicBezTo>
                    <a:pt x="5765" y="11495"/>
                    <a:pt x="5648" y="11358"/>
                    <a:pt x="5491" y="11292"/>
                  </a:cubicBezTo>
                  <a:lnTo>
                    <a:pt x="5491" y="10345"/>
                  </a:lnTo>
                  <a:lnTo>
                    <a:pt x="7373" y="10345"/>
                  </a:lnTo>
                  <a:cubicBezTo>
                    <a:pt x="7556" y="10345"/>
                    <a:pt x="7704" y="10195"/>
                    <a:pt x="7704" y="10012"/>
                  </a:cubicBezTo>
                  <a:lnTo>
                    <a:pt x="7704" y="9361"/>
                  </a:lnTo>
                  <a:cubicBezTo>
                    <a:pt x="9287" y="9294"/>
                    <a:pt x="10554" y="7975"/>
                    <a:pt x="10554" y="6363"/>
                  </a:cubicBezTo>
                  <a:cubicBezTo>
                    <a:pt x="10554" y="4751"/>
                    <a:pt x="9287" y="3431"/>
                    <a:pt x="7705" y="3365"/>
                  </a:cubicBezTo>
                  <a:lnTo>
                    <a:pt x="7705" y="2714"/>
                  </a:lnTo>
                  <a:cubicBezTo>
                    <a:pt x="7705" y="2531"/>
                    <a:pt x="7557" y="2381"/>
                    <a:pt x="7374" y="2381"/>
                  </a:cubicBezTo>
                  <a:lnTo>
                    <a:pt x="5716" y="2381"/>
                  </a:lnTo>
                  <a:lnTo>
                    <a:pt x="6027" y="1784"/>
                  </a:lnTo>
                  <a:cubicBezTo>
                    <a:pt x="6259" y="1344"/>
                    <a:pt x="6219" y="744"/>
                    <a:pt x="5933" y="360"/>
                  </a:cubicBezTo>
                  <a:cubicBezTo>
                    <a:pt x="5765" y="132"/>
                    <a:pt x="5526" y="1"/>
                    <a:pt x="5276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6"/>
          <p:cNvSpPr txBox="1"/>
          <p:nvPr/>
        </p:nvSpPr>
        <p:spPr>
          <a:xfrm>
            <a:off x="5073325" y="1870463"/>
            <a:ext cx="3711900" cy="24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lang="en" sz="1700" b="1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Static</a:t>
            </a:r>
            <a:endParaRPr sz="1700" b="1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lang="en" sz="1700" b="1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Final</a:t>
            </a:r>
            <a:endParaRPr sz="1700" b="1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lang="en" sz="1700" b="1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Abstract</a:t>
            </a:r>
            <a:endParaRPr sz="1700" b="1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lang="en" sz="1700" b="1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Synchronized</a:t>
            </a:r>
            <a:endParaRPr sz="1700" b="1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lang="en" sz="1700" b="1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Volatile</a:t>
            </a:r>
            <a:endParaRPr sz="1700" b="1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lang="en" sz="1700" b="1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Transient...etc</a:t>
            </a:r>
            <a:endParaRPr sz="1700" b="1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grpSp>
        <p:nvGrpSpPr>
          <p:cNvPr id="293" name="Google Shape;293;p36"/>
          <p:cNvGrpSpPr/>
          <p:nvPr/>
        </p:nvGrpSpPr>
        <p:grpSpPr>
          <a:xfrm>
            <a:off x="8369873" y="4153960"/>
            <a:ext cx="519961" cy="698012"/>
            <a:chOff x="4823189" y="3270526"/>
            <a:chExt cx="298314" cy="373169"/>
          </a:xfrm>
        </p:grpSpPr>
        <p:sp>
          <p:nvSpPr>
            <p:cNvPr id="294" name="Google Shape;294;p36"/>
            <p:cNvSpPr/>
            <p:nvPr/>
          </p:nvSpPr>
          <p:spPr>
            <a:xfrm>
              <a:off x="4924685" y="3600820"/>
              <a:ext cx="186840" cy="36780"/>
            </a:xfrm>
            <a:custGeom>
              <a:avLst/>
              <a:gdLst/>
              <a:ahLst/>
              <a:cxnLst/>
              <a:rect l="l" t="t" r="r" b="b"/>
              <a:pathLst>
                <a:path w="6929" h="1364" extrusionOk="0">
                  <a:moveTo>
                    <a:pt x="3464" y="0"/>
                  </a:moveTo>
                  <a:cubicBezTo>
                    <a:pt x="1551" y="0"/>
                    <a:pt x="1" y="306"/>
                    <a:pt x="1" y="682"/>
                  </a:cubicBezTo>
                  <a:cubicBezTo>
                    <a:pt x="1" y="1058"/>
                    <a:pt x="1551" y="1363"/>
                    <a:pt x="3464" y="1363"/>
                  </a:cubicBezTo>
                  <a:cubicBezTo>
                    <a:pt x="5376" y="1363"/>
                    <a:pt x="6928" y="1058"/>
                    <a:pt x="6928" y="682"/>
                  </a:cubicBezTo>
                  <a:cubicBezTo>
                    <a:pt x="6928" y="306"/>
                    <a:pt x="5376" y="0"/>
                    <a:pt x="3464" y="0"/>
                  </a:cubicBezTo>
                  <a:close/>
                </a:path>
              </a:pathLst>
            </a:custGeom>
            <a:solidFill>
              <a:srgbClr val="9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5004016" y="3303989"/>
              <a:ext cx="112336" cy="252770"/>
            </a:xfrm>
            <a:custGeom>
              <a:avLst/>
              <a:gdLst/>
              <a:ahLst/>
              <a:cxnLst/>
              <a:rect l="l" t="t" r="r" b="b"/>
              <a:pathLst>
                <a:path w="4166" h="9374" extrusionOk="0">
                  <a:moveTo>
                    <a:pt x="465" y="1"/>
                  </a:moveTo>
                  <a:lnTo>
                    <a:pt x="465" y="1050"/>
                  </a:lnTo>
                  <a:cubicBezTo>
                    <a:pt x="161" y="1567"/>
                    <a:pt x="1" y="2156"/>
                    <a:pt x="2" y="2757"/>
                  </a:cubicBezTo>
                  <a:lnTo>
                    <a:pt x="7" y="4552"/>
                  </a:lnTo>
                  <a:cubicBezTo>
                    <a:pt x="4" y="4595"/>
                    <a:pt x="2" y="4640"/>
                    <a:pt x="2" y="4683"/>
                  </a:cubicBezTo>
                  <a:cubicBezTo>
                    <a:pt x="1" y="5990"/>
                    <a:pt x="649" y="7213"/>
                    <a:pt x="1734" y="7944"/>
                  </a:cubicBezTo>
                  <a:lnTo>
                    <a:pt x="3805" y="9334"/>
                  </a:lnTo>
                  <a:cubicBezTo>
                    <a:pt x="3845" y="9361"/>
                    <a:pt x="3890" y="9374"/>
                    <a:pt x="3933" y="9374"/>
                  </a:cubicBezTo>
                  <a:cubicBezTo>
                    <a:pt x="4054" y="9374"/>
                    <a:pt x="4166" y="9278"/>
                    <a:pt x="4165" y="9141"/>
                  </a:cubicBezTo>
                  <a:lnTo>
                    <a:pt x="4165" y="4683"/>
                  </a:lnTo>
                  <a:cubicBezTo>
                    <a:pt x="4165" y="3525"/>
                    <a:pt x="3237" y="2587"/>
                    <a:pt x="2090" y="2587"/>
                  </a:cubicBezTo>
                  <a:cubicBezTo>
                    <a:pt x="1823" y="2587"/>
                    <a:pt x="1560" y="2639"/>
                    <a:pt x="1313" y="2740"/>
                  </a:cubicBezTo>
                  <a:cubicBezTo>
                    <a:pt x="1316" y="2143"/>
                    <a:pt x="1481" y="1560"/>
                    <a:pt x="1789" y="1050"/>
                  </a:cubicBezTo>
                  <a:lnTo>
                    <a:pt x="1789" y="1"/>
                  </a:ln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4990345" y="3275595"/>
              <a:ext cx="125980" cy="256060"/>
            </a:xfrm>
            <a:custGeom>
              <a:avLst/>
              <a:gdLst/>
              <a:ahLst/>
              <a:cxnLst/>
              <a:rect l="l" t="t" r="r" b="b"/>
              <a:pathLst>
                <a:path w="4672" h="9496" extrusionOk="0">
                  <a:moveTo>
                    <a:pt x="1166" y="1"/>
                  </a:moveTo>
                  <a:cubicBezTo>
                    <a:pt x="524" y="1"/>
                    <a:pt x="1" y="527"/>
                    <a:pt x="1" y="1175"/>
                  </a:cubicBezTo>
                  <a:lnTo>
                    <a:pt x="1" y="2349"/>
                  </a:lnTo>
                  <a:lnTo>
                    <a:pt x="1701" y="2349"/>
                  </a:lnTo>
                  <a:cubicBezTo>
                    <a:pt x="1702" y="2349"/>
                    <a:pt x="1703" y="2349"/>
                    <a:pt x="1704" y="2349"/>
                  </a:cubicBezTo>
                  <a:cubicBezTo>
                    <a:pt x="2346" y="2349"/>
                    <a:pt x="2866" y="1824"/>
                    <a:pt x="2866" y="1175"/>
                  </a:cubicBezTo>
                  <a:cubicBezTo>
                    <a:pt x="2866" y="527"/>
                    <a:pt x="2345" y="1"/>
                    <a:pt x="1701" y="1"/>
                  </a:cubicBezTo>
                  <a:close/>
                  <a:moveTo>
                    <a:pt x="2581" y="3640"/>
                  </a:moveTo>
                  <a:cubicBezTo>
                    <a:pt x="2268" y="3640"/>
                    <a:pt x="1960" y="3712"/>
                    <a:pt x="1681" y="3850"/>
                  </a:cubicBezTo>
                  <a:cubicBezTo>
                    <a:pt x="1586" y="3898"/>
                    <a:pt x="1506" y="3973"/>
                    <a:pt x="1456" y="4067"/>
                  </a:cubicBezTo>
                  <a:cubicBezTo>
                    <a:pt x="1290" y="4375"/>
                    <a:pt x="1202" y="4719"/>
                    <a:pt x="1204" y="5069"/>
                  </a:cubicBezTo>
                  <a:cubicBezTo>
                    <a:pt x="1202" y="6376"/>
                    <a:pt x="1851" y="7598"/>
                    <a:pt x="2936" y="8328"/>
                  </a:cubicBezTo>
                  <a:lnTo>
                    <a:pt x="4672" y="9495"/>
                  </a:lnTo>
                  <a:lnTo>
                    <a:pt x="4672" y="5736"/>
                  </a:lnTo>
                  <a:cubicBezTo>
                    <a:pt x="4672" y="4579"/>
                    <a:pt x="3740" y="3640"/>
                    <a:pt x="2590" y="3640"/>
                  </a:cubicBezTo>
                  <a:cubicBezTo>
                    <a:pt x="2587" y="3640"/>
                    <a:pt x="2584" y="3640"/>
                    <a:pt x="2581" y="3640"/>
                  </a:cubicBezTo>
                  <a:close/>
                </a:path>
              </a:pathLst>
            </a:custGeom>
            <a:solidFill>
              <a:srgbClr val="F7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4828851" y="3305472"/>
              <a:ext cx="175407" cy="33491"/>
            </a:xfrm>
            <a:custGeom>
              <a:avLst/>
              <a:gdLst/>
              <a:ahLst/>
              <a:cxnLst/>
              <a:rect l="l" t="t" r="r" b="b"/>
              <a:pathLst>
                <a:path w="6505" h="1242" extrusionOk="0">
                  <a:moveTo>
                    <a:pt x="5886" y="0"/>
                  </a:moveTo>
                  <a:cubicBezTo>
                    <a:pt x="5865" y="0"/>
                    <a:pt x="5844" y="1"/>
                    <a:pt x="5823" y="4"/>
                  </a:cubicBezTo>
                  <a:lnTo>
                    <a:pt x="479" y="576"/>
                  </a:lnTo>
                  <a:cubicBezTo>
                    <a:pt x="207" y="606"/>
                    <a:pt x="1" y="836"/>
                    <a:pt x="1" y="1110"/>
                  </a:cubicBezTo>
                  <a:cubicBezTo>
                    <a:pt x="1" y="1184"/>
                    <a:pt x="60" y="1241"/>
                    <a:pt x="132" y="1241"/>
                  </a:cubicBezTo>
                  <a:lnTo>
                    <a:pt x="6243" y="1241"/>
                  </a:lnTo>
                  <a:cubicBezTo>
                    <a:pt x="6387" y="1241"/>
                    <a:pt x="6503" y="1124"/>
                    <a:pt x="6503" y="980"/>
                  </a:cubicBezTo>
                  <a:lnTo>
                    <a:pt x="6503" y="622"/>
                  </a:lnTo>
                  <a:cubicBezTo>
                    <a:pt x="6504" y="276"/>
                    <a:pt x="6223" y="0"/>
                    <a:pt x="5886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4828851" y="3319063"/>
              <a:ext cx="175407" cy="19927"/>
            </a:xfrm>
            <a:custGeom>
              <a:avLst/>
              <a:gdLst/>
              <a:ahLst/>
              <a:cxnLst/>
              <a:rect l="l" t="t" r="r" b="b"/>
              <a:pathLst>
                <a:path w="6505" h="739" extrusionOk="0">
                  <a:moveTo>
                    <a:pt x="6494" y="1"/>
                  </a:moveTo>
                  <a:cubicBezTo>
                    <a:pt x="6465" y="116"/>
                    <a:pt x="6363" y="197"/>
                    <a:pt x="6245" y="198"/>
                  </a:cubicBezTo>
                  <a:lnTo>
                    <a:pt x="181" y="198"/>
                  </a:lnTo>
                  <a:cubicBezTo>
                    <a:pt x="67" y="302"/>
                    <a:pt x="1" y="450"/>
                    <a:pt x="1" y="606"/>
                  </a:cubicBezTo>
                  <a:cubicBezTo>
                    <a:pt x="1" y="678"/>
                    <a:pt x="58" y="737"/>
                    <a:pt x="132" y="739"/>
                  </a:cubicBezTo>
                  <a:lnTo>
                    <a:pt x="6243" y="739"/>
                  </a:lnTo>
                  <a:cubicBezTo>
                    <a:pt x="6389" y="737"/>
                    <a:pt x="6504" y="618"/>
                    <a:pt x="6503" y="472"/>
                  </a:cubicBezTo>
                  <a:lnTo>
                    <a:pt x="6503" y="109"/>
                  </a:lnTo>
                  <a:cubicBezTo>
                    <a:pt x="6503" y="73"/>
                    <a:pt x="6500" y="37"/>
                    <a:pt x="6494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4823189" y="3270526"/>
              <a:ext cx="298314" cy="373169"/>
            </a:xfrm>
            <a:custGeom>
              <a:avLst/>
              <a:gdLst/>
              <a:ahLst/>
              <a:cxnLst/>
              <a:rect l="l" t="t" r="r" b="b"/>
              <a:pathLst>
                <a:path w="11063" h="13839" extrusionOk="0">
                  <a:moveTo>
                    <a:pt x="7482" y="778"/>
                  </a:moveTo>
                  <a:cubicBezTo>
                    <a:pt x="7474" y="778"/>
                    <a:pt x="7466" y="778"/>
                    <a:pt x="7458" y="779"/>
                  </a:cubicBezTo>
                  <a:cubicBezTo>
                    <a:pt x="7354" y="795"/>
                    <a:pt x="7279" y="885"/>
                    <a:pt x="7280" y="988"/>
                  </a:cubicBezTo>
                  <a:lnTo>
                    <a:pt x="7280" y="1243"/>
                  </a:lnTo>
                  <a:cubicBezTo>
                    <a:pt x="7280" y="1355"/>
                    <a:pt x="7372" y="1445"/>
                    <a:pt x="7482" y="1445"/>
                  </a:cubicBezTo>
                  <a:cubicBezTo>
                    <a:pt x="7490" y="1445"/>
                    <a:pt x="7499" y="1445"/>
                    <a:pt x="7508" y="1444"/>
                  </a:cubicBezTo>
                  <a:cubicBezTo>
                    <a:pt x="7610" y="1429"/>
                    <a:pt x="7687" y="1340"/>
                    <a:pt x="7685" y="1235"/>
                  </a:cubicBezTo>
                  <a:lnTo>
                    <a:pt x="7685" y="981"/>
                  </a:lnTo>
                  <a:cubicBezTo>
                    <a:pt x="7685" y="867"/>
                    <a:pt x="7593" y="778"/>
                    <a:pt x="7482" y="778"/>
                  </a:cubicBezTo>
                  <a:close/>
                  <a:moveTo>
                    <a:pt x="6085" y="1513"/>
                  </a:moveTo>
                  <a:cubicBezTo>
                    <a:pt x="6186" y="1513"/>
                    <a:pt x="6283" y="1550"/>
                    <a:pt x="6358" y="1618"/>
                  </a:cubicBezTo>
                  <a:cubicBezTo>
                    <a:pt x="6448" y="1697"/>
                    <a:pt x="6498" y="1811"/>
                    <a:pt x="6497" y="1931"/>
                  </a:cubicBezTo>
                  <a:lnTo>
                    <a:pt x="6497" y="2289"/>
                  </a:lnTo>
                  <a:cubicBezTo>
                    <a:pt x="6498" y="2321"/>
                    <a:pt x="6472" y="2348"/>
                    <a:pt x="6439" y="2348"/>
                  </a:cubicBezTo>
                  <a:lnTo>
                    <a:pt x="407" y="2348"/>
                  </a:lnTo>
                  <a:cubicBezTo>
                    <a:pt x="437" y="2207"/>
                    <a:pt x="554" y="2102"/>
                    <a:pt x="698" y="2086"/>
                  </a:cubicBezTo>
                  <a:lnTo>
                    <a:pt x="6040" y="1516"/>
                  </a:lnTo>
                  <a:cubicBezTo>
                    <a:pt x="6055" y="1514"/>
                    <a:pt x="6070" y="1513"/>
                    <a:pt x="6085" y="1513"/>
                  </a:cubicBezTo>
                  <a:close/>
                  <a:moveTo>
                    <a:pt x="7878" y="405"/>
                  </a:moveTo>
                  <a:cubicBezTo>
                    <a:pt x="8410" y="405"/>
                    <a:pt x="8841" y="841"/>
                    <a:pt x="8841" y="1377"/>
                  </a:cubicBezTo>
                  <a:cubicBezTo>
                    <a:pt x="8841" y="1915"/>
                    <a:pt x="8408" y="2350"/>
                    <a:pt x="7878" y="2350"/>
                  </a:cubicBezTo>
                  <a:lnTo>
                    <a:pt x="6897" y="2350"/>
                  </a:lnTo>
                  <a:cubicBezTo>
                    <a:pt x="6900" y="2330"/>
                    <a:pt x="6901" y="2311"/>
                    <a:pt x="6901" y="2291"/>
                  </a:cubicBezTo>
                  <a:lnTo>
                    <a:pt x="6901" y="1931"/>
                  </a:lnTo>
                  <a:cubicBezTo>
                    <a:pt x="6901" y="1697"/>
                    <a:pt x="6802" y="1474"/>
                    <a:pt x="6628" y="1317"/>
                  </a:cubicBezTo>
                  <a:cubicBezTo>
                    <a:pt x="6561" y="1256"/>
                    <a:pt x="6485" y="1207"/>
                    <a:pt x="6403" y="1173"/>
                  </a:cubicBezTo>
                  <a:cubicBezTo>
                    <a:pt x="6498" y="730"/>
                    <a:pt x="6891" y="405"/>
                    <a:pt x="7344" y="405"/>
                  </a:cubicBezTo>
                  <a:close/>
                  <a:moveTo>
                    <a:pt x="8035" y="2745"/>
                  </a:moveTo>
                  <a:lnTo>
                    <a:pt x="8035" y="2745"/>
                  </a:lnTo>
                  <a:cubicBezTo>
                    <a:pt x="7897" y="3102"/>
                    <a:pt x="7818" y="3478"/>
                    <a:pt x="7800" y="3861"/>
                  </a:cubicBezTo>
                  <a:cubicBezTo>
                    <a:pt x="7439" y="4036"/>
                    <a:pt x="7129" y="4301"/>
                    <a:pt x="6901" y="4632"/>
                  </a:cubicBezTo>
                  <a:lnTo>
                    <a:pt x="6901" y="4010"/>
                  </a:lnTo>
                  <a:cubicBezTo>
                    <a:pt x="6903" y="3577"/>
                    <a:pt x="6994" y="3149"/>
                    <a:pt x="7168" y="2753"/>
                  </a:cubicBezTo>
                  <a:lnTo>
                    <a:pt x="7877" y="2753"/>
                  </a:lnTo>
                  <a:cubicBezTo>
                    <a:pt x="7929" y="2753"/>
                    <a:pt x="7982" y="2750"/>
                    <a:pt x="8035" y="2745"/>
                  </a:cubicBezTo>
                  <a:close/>
                  <a:moveTo>
                    <a:pt x="7442" y="8544"/>
                  </a:moveTo>
                  <a:cubicBezTo>
                    <a:pt x="7605" y="8742"/>
                    <a:pt x="7786" y="8927"/>
                    <a:pt x="7982" y="9092"/>
                  </a:cubicBezTo>
                  <a:cubicBezTo>
                    <a:pt x="7985" y="9105"/>
                    <a:pt x="7989" y="9118"/>
                    <a:pt x="7995" y="9131"/>
                  </a:cubicBezTo>
                  <a:lnTo>
                    <a:pt x="8743" y="10745"/>
                  </a:lnTo>
                  <a:lnTo>
                    <a:pt x="7442" y="10745"/>
                  </a:lnTo>
                  <a:lnTo>
                    <a:pt x="7442" y="8544"/>
                  </a:lnTo>
                  <a:close/>
                  <a:moveTo>
                    <a:pt x="7350" y="0"/>
                  </a:moveTo>
                  <a:cubicBezTo>
                    <a:pt x="7350" y="0"/>
                    <a:pt x="6134" y="464"/>
                    <a:pt x="6010" y="1101"/>
                  </a:cubicBezTo>
                  <a:lnTo>
                    <a:pt x="6004" y="1101"/>
                  </a:lnTo>
                  <a:lnTo>
                    <a:pt x="660" y="1671"/>
                  </a:lnTo>
                  <a:cubicBezTo>
                    <a:pt x="284" y="1712"/>
                    <a:pt x="0" y="2030"/>
                    <a:pt x="2" y="2409"/>
                  </a:cubicBezTo>
                  <a:cubicBezTo>
                    <a:pt x="2" y="2592"/>
                    <a:pt x="150" y="2742"/>
                    <a:pt x="335" y="2753"/>
                  </a:cubicBezTo>
                  <a:lnTo>
                    <a:pt x="6737" y="2753"/>
                  </a:lnTo>
                  <a:cubicBezTo>
                    <a:pt x="6583" y="3151"/>
                    <a:pt x="6502" y="3572"/>
                    <a:pt x="6495" y="3998"/>
                  </a:cubicBezTo>
                  <a:lnTo>
                    <a:pt x="6495" y="5855"/>
                  </a:lnTo>
                  <a:cubicBezTo>
                    <a:pt x="6502" y="5861"/>
                    <a:pt x="6505" y="5868"/>
                    <a:pt x="6505" y="5877"/>
                  </a:cubicBezTo>
                  <a:cubicBezTo>
                    <a:pt x="6505" y="5893"/>
                    <a:pt x="6504" y="5908"/>
                    <a:pt x="6504" y="5924"/>
                  </a:cubicBezTo>
                  <a:cubicBezTo>
                    <a:pt x="6504" y="6629"/>
                    <a:pt x="6682" y="7322"/>
                    <a:pt x="7024" y="7937"/>
                  </a:cubicBezTo>
                  <a:lnTo>
                    <a:pt x="7008" y="7938"/>
                  </a:lnTo>
                  <a:lnTo>
                    <a:pt x="7008" y="10745"/>
                  </a:lnTo>
                  <a:lnTo>
                    <a:pt x="4887" y="10745"/>
                  </a:lnTo>
                  <a:cubicBezTo>
                    <a:pt x="4881" y="10744"/>
                    <a:pt x="4875" y="10744"/>
                    <a:pt x="4870" y="10744"/>
                  </a:cubicBezTo>
                  <a:cubicBezTo>
                    <a:pt x="4801" y="10744"/>
                    <a:pt x="4739" y="10782"/>
                    <a:pt x="4709" y="10843"/>
                  </a:cubicBezTo>
                  <a:cubicBezTo>
                    <a:pt x="4674" y="10908"/>
                    <a:pt x="4677" y="10989"/>
                    <a:pt x="4719" y="11050"/>
                  </a:cubicBezTo>
                  <a:lnTo>
                    <a:pt x="5239" y="11837"/>
                  </a:lnTo>
                  <a:cubicBezTo>
                    <a:pt x="5278" y="11895"/>
                    <a:pt x="5342" y="11927"/>
                    <a:pt x="5407" y="11927"/>
                  </a:cubicBezTo>
                  <a:cubicBezTo>
                    <a:pt x="5446" y="11927"/>
                    <a:pt x="5484" y="11916"/>
                    <a:pt x="5518" y="11893"/>
                  </a:cubicBezTo>
                  <a:cubicBezTo>
                    <a:pt x="5612" y="11831"/>
                    <a:pt x="5638" y="11706"/>
                    <a:pt x="5576" y="11612"/>
                  </a:cubicBezTo>
                  <a:lnTo>
                    <a:pt x="5263" y="11150"/>
                  </a:lnTo>
                  <a:lnTo>
                    <a:pt x="7037" y="11150"/>
                  </a:lnTo>
                  <a:lnTo>
                    <a:pt x="7037" y="12769"/>
                  </a:lnTo>
                  <a:lnTo>
                    <a:pt x="6327" y="12769"/>
                  </a:lnTo>
                  <a:cubicBezTo>
                    <a:pt x="6326" y="12769"/>
                    <a:pt x="6324" y="12769"/>
                    <a:pt x="6323" y="12769"/>
                  </a:cubicBezTo>
                  <a:cubicBezTo>
                    <a:pt x="6232" y="12769"/>
                    <a:pt x="6153" y="12829"/>
                    <a:pt x="6132" y="12918"/>
                  </a:cubicBezTo>
                  <a:cubicBezTo>
                    <a:pt x="6103" y="13040"/>
                    <a:pt x="6204" y="13147"/>
                    <a:pt x="6329" y="13147"/>
                  </a:cubicBezTo>
                  <a:lnTo>
                    <a:pt x="8153" y="13147"/>
                  </a:lnTo>
                  <a:cubicBezTo>
                    <a:pt x="8156" y="13147"/>
                    <a:pt x="8158" y="13147"/>
                    <a:pt x="8160" y="13147"/>
                  </a:cubicBezTo>
                  <a:cubicBezTo>
                    <a:pt x="8249" y="13147"/>
                    <a:pt x="8325" y="13086"/>
                    <a:pt x="8348" y="13000"/>
                  </a:cubicBezTo>
                  <a:cubicBezTo>
                    <a:pt x="8375" y="12877"/>
                    <a:pt x="8276" y="12769"/>
                    <a:pt x="8151" y="12769"/>
                  </a:cubicBezTo>
                  <a:lnTo>
                    <a:pt x="7443" y="12769"/>
                  </a:lnTo>
                  <a:lnTo>
                    <a:pt x="7443" y="12468"/>
                  </a:lnTo>
                  <a:cubicBezTo>
                    <a:pt x="8217" y="12477"/>
                    <a:pt x="8953" y="12537"/>
                    <a:pt x="9532" y="12640"/>
                  </a:cubicBezTo>
                  <a:cubicBezTo>
                    <a:pt x="10169" y="12752"/>
                    <a:pt x="10428" y="12885"/>
                    <a:pt x="10502" y="12948"/>
                  </a:cubicBezTo>
                  <a:cubicBezTo>
                    <a:pt x="10427" y="13013"/>
                    <a:pt x="10169" y="13145"/>
                    <a:pt x="9532" y="13258"/>
                  </a:cubicBezTo>
                  <a:cubicBezTo>
                    <a:pt x="8903" y="13369"/>
                    <a:pt x="8090" y="13431"/>
                    <a:pt x="7240" y="13431"/>
                  </a:cubicBezTo>
                  <a:cubicBezTo>
                    <a:pt x="6390" y="13431"/>
                    <a:pt x="5576" y="13369"/>
                    <a:pt x="4948" y="13258"/>
                  </a:cubicBezTo>
                  <a:cubicBezTo>
                    <a:pt x="4308" y="13144"/>
                    <a:pt x="4050" y="13011"/>
                    <a:pt x="3977" y="12948"/>
                  </a:cubicBezTo>
                  <a:cubicBezTo>
                    <a:pt x="4121" y="12815"/>
                    <a:pt x="4869" y="12555"/>
                    <a:pt x="6489" y="12483"/>
                  </a:cubicBezTo>
                  <a:cubicBezTo>
                    <a:pt x="6600" y="12475"/>
                    <a:pt x="6684" y="12382"/>
                    <a:pt x="6680" y="12271"/>
                  </a:cubicBezTo>
                  <a:cubicBezTo>
                    <a:pt x="6674" y="12162"/>
                    <a:pt x="6583" y="12076"/>
                    <a:pt x="6475" y="12076"/>
                  </a:cubicBezTo>
                  <a:cubicBezTo>
                    <a:pt x="6474" y="12076"/>
                    <a:pt x="6473" y="12076"/>
                    <a:pt x="6472" y="12076"/>
                  </a:cubicBezTo>
                  <a:cubicBezTo>
                    <a:pt x="5698" y="12111"/>
                    <a:pt x="4994" y="12196"/>
                    <a:pt x="4487" y="12320"/>
                  </a:cubicBezTo>
                  <a:cubicBezTo>
                    <a:pt x="3850" y="12474"/>
                    <a:pt x="3553" y="12673"/>
                    <a:pt x="3553" y="12949"/>
                  </a:cubicBezTo>
                  <a:cubicBezTo>
                    <a:pt x="3553" y="13258"/>
                    <a:pt x="3931" y="13475"/>
                    <a:pt x="4737" y="13634"/>
                  </a:cubicBezTo>
                  <a:cubicBezTo>
                    <a:pt x="5409" y="13766"/>
                    <a:pt x="6296" y="13838"/>
                    <a:pt x="7240" y="13838"/>
                  </a:cubicBezTo>
                  <a:cubicBezTo>
                    <a:pt x="8182" y="13838"/>
                    <a:pt x="9071" y="13766"/>
                    <a:pt x="9741" y="13634"/>
                  </a:cubicBezTo>
                  <a:cubicBezTo>
                    <a:pt x="10549" y="13475"/>
                    <a:pt x="10925" y="13258"/>
                    <a:pt x="10925" y="12949"/>
                  </a:cubicBezTo>
                  <a:cubicBezTo>
                    <a:pt x="10925" y="12641"/>
                    <a:pt x="10549" y="12425"/>
                    <a:pt x="9741" y="12265"/>
                  </a:cubicBezTo>
                  <a:cubicBezTo>
                    <a:pt x="9120" y="12143"/>
                    <a:pt x="8310" y="12072"/>
                    <a:pt x="7443" y="12062"/>
                  </a:cubicBezTo>
                  <a:lnTo>
                    <a:pt x="7443" y="11150"/>
                  </a:lnTo>
                  <a:lnTo>
                    <a:pt x="9034" y="11150"/>
                  </a:lnTo>
                  <a:cubicBezTo>
                    <a:pt x="9036" y="11150"/>
                    <a:pt x="9038" y="11150"/>
                    <a:pt x="9041" y="11150"/>
                  </a:cubicBezTo>
                  <a:cubicBezTo>
                    <a:pt x="9080" y="11150"/>
                    <a:pt x="9118" y="11138"/>
                    <a:pt x="9150" y="11117"/>
                  </a:cubicBezTo>
                  <a:cubicBezTo>
                    <a:pt x="9233" y="11061"/>
                    <a:pt x="9263" y="10952"/>
                    <a:pt x="9221" y="10863"/>
                  </a:cubicBezTo>
                  <a:lnTo>
                    <a:pt x="8622" y="9566"/>
                  </a:lnTo>
                  <a:lnTo>
                    <a:pt x="8622" y="9566"/>
                  </a:lnTo>
                  <a:lnTo>
                    <a:pt x="10387" y="10752"/>
                  </a:lnTo>
                  <a:cubicBezTo>
                    <a:pt x="10462" y="10803"/>
                    <a:pt x="10545" y="10826"/>
                    <a:pt x="10625" y="10826"/>
                  </a:cubicBezTo>
                  <a:cubicBezTo>
                    <a:pt x="10852" y="10826"/>
                    <a:pt x="11062" y="10645"/>
                    <a:pt x="11061" y="10389"/>
                  </a:cubicBezTo>
                  <a:lnTo>
                    <a:pt x="11061" y="6743"/>
                  </a:lnTo>
                  <a:cubicBezTo>
                    <a:pt x="11062" y="6637"/>
                    <a:pt x="10986" y="6548"/>
                    <a:pt x="10882" y="6534"/>
                  </a:cubicBezTo>
                  <a:cubicBezTo>
                    <a:pt x="10873" y="6533"/>
                    <a:pt x="10865" y="6532"/>
                    <a:pt x="10856" y="6532"/>
                  </a:cubicBezTo>
                  <a:cubicBezTo>
                    <a:pt x="10746" y="6532"/>
                    <a:pt x="10655" y="6622"/>
                    <a:pt x="10655" y="6734"/>
                  </a:cubicBezTo>
                  <a:lnTo>
                    <a:pt x="10655" y="9311"/>
                  </a:lnTo>
                  <a:lnTo>
                    <a:pt x="9233" y="8356"/>
                  </a:lnTo>
                  <a:cubicBezTo>
                    <a:pt x="8269" y="7708"/>
                    <a:pt x="7656" y="6626"/>
                    <a:pt x="7596" y="5459"/>
                  </a:cubicBezTo>
                  <a:cubicBezTo>
                    <a:pt x="7590" y="5352"/>
                    <a:pt x="7502" y="5268"/>
                    <a:pt x="7397" y="5268"/>
                  </a:cubicBezTo>
                  <a:cubicBezTo>
                    <a:pt x="7393" y="5268"/>
                    <a:pt x="7388" y="5269"/>
                    <a:pt x="7384" y="5269"/>
                  </a:cubicBezTo>
                  <a:cubicBezTo>
                    <a:pt x="7272" y="5275"/>
                    <a:pt x="7187" y="5370"/>
                    <a:pt x="7192" y="5481"/>
                  </a:cubicBezTo>
                  <a:cubicBezTo>
                    <a:pt x="7259" y="6773"/>
                    <a:pt x="7937" y="7974"/>
                    <a:pt x="9008" y="8692"/>
                  </a:cubicBezTo>
                  <a:lnTo>
                    <a:pt x="10655" y="9798"/>
                  </a:lnTo>
                  <a:lnTo>
                    <a:pt x="10655" y="10389"/>
                  </a:lnTo>
                  <a:cubicBezTo>
                    <a:pt x="10655" y="10401"/>
                    <a:pt x="10649" y="10412"/>
                    <a:pt x="10639" y="10417"/>
                  </a:cubicBezTo>
                  <a:cubicBezTo>
                    <a:pt x="10635" y="10419"/>
                    <a:pt x="10631" y="10420"/>
                    <a:pt x="10626" y="10420"/>
                  </a:cubicBezTo>
                  <a:cubicBezTo>
                    <a:pt x="10621" y="10420"/>
                    <a:pt x="10615" y="10418"/>
                    <a:pt x="10610" y="10415"/>
                  </a:cubicBezTo>
                  <a:lnTo>
                    <a:pt x="8540" y="9025"/>
                  </a:lnTo>
                  <a:cubicBezTo>
                    <a:pt x="7511" y="8332"/>
                    <a:pt x="6894" y="7173"/>
                    <a:pt x="6897" y="5933"/>
                  </a:cubicBezTo>
                  <a:cubicBezTo>
                    <a:pt x="6897" y="4888"/>
                    <a:pt x="7740" y="4040"/>
                    <a:pt x="8776" y="4040"/>
                  </a:cubicBezTo>
                  <a:cubicBezTo>
                    <a:pt x="9812" y="4040"/>
                    <a:pt x="10649" y="4884"/>
                    <a:pt x="10655" y="5924"/>
                  </a:cubicBezTo>
                  <a:cubicBezTo>
                    <a:pt x="10655" y="6028"/>
                    <a:pt x="10727" y="6120"/>
                    <a:pt x="10829" y="6133"/>
                  </a:cubicBezTo>
                  <a:cubicBezTo>
                    <a:pt x="10839" y="6135"/>
                    <a:pt x="10848" y="6135"/>
                    <a:pt x="10858" y="6135"/>
                  </a:cubicBezTo>
                  <a:cubicBezTo>
                    <a:pt x="10968" y="6135"/>
                    <a:pt x="11059" y="6046"/>
                    <a:pt x="11059" y="5933"/>
                  </a:cubicBezTo>
                  <a:cubicBezTo>
                    <a:pt x="11059" y="4665"/>
                    <a:pt x="10035" y="3634"/>
                    <a:pt x="8776" y="3634"/>
                  </a:cubicBezTo>
                  <a:cubicBezTo>
                    <a:pt x="8586" y="3634"/>
                    <a:pt x="8397" y="3658"/>
                    <a:pt x="8213" y="3706"/>
                  </a:cubicBezTo>
                  <a:cubicBezTo>
                    <a:pt x="8253" y="3308"/>
                    <a:pt x="8368" y="2922"/>
                    <a:pt x="8553" y="2567"/>
                  </a:cubicBezTo>
                  <a:lnTo>
                    <a:pt x="8553" y="2566"/>
                  </a:lnTo>
                  <a:cubicBezTo>
                    <a:pt x="8978" y="2320"/>
                    <a:pt x="9238" y="1866"/>
                    <a:pt x="9237" y="1376"/>
                  </a:cubicBezTo>
                  <a:cubicBezTo>
                    <a:pt x="9237" y="617"/>
                    <a:pt x="8625" y="0"/>
                    <a:pt x="7871" y="0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24" y="2780890"/>
            <a:ext cx="831176" cy="17588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 txBox="1"/>
          <p:nvPr/>
        </p:nvSpPr>
        <p:spPr>
          <a:xfrm>
            <a:off x="504050" y="376550"/>
            <a:ext cx="70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rPr>
              <a:t>There are two types of modifiers in </a:t>
            </a:r>
            <a:r>
              <a:rPr lang="en" sz="2400" b="1">
                <a:solidFill>
                  <a:srgbClr val="980000"/>
                </a:solidFill>
                <a:latin typeface="Merienda One"/>
                <a:ea typeface="Merienda One"/>
                <a:cs typeface="Merienda One"/>
                <a:sym typeface="Merienda One"/>
              </a:rPr>
              <a:t>Java</a:t>
            </a:r>
            <a:r>
              <a:rPr lang="en" sz="2400" b="1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rPr>
              <a:t>: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225" y="742625"/>
            <a:ext cx="5991225" cy="39719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2" name="Google Shape;632;p54"/>
          <p:cNvSpPr txBox="1"/>
          <p:nvPr/>
        </p:nvSpPr>
        <p:spPr>
          <a:xfrm>
            <a:off x="3533675" y="141525"/>
            <a:ext cx="224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Transient </a:t>
            </a:r>
            <a:endParaRPr sz="24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912" y="111550"/>
            <a:ext cx="4548475" cy="49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2826" y="3843625"/>
            <a:ext cx="1219200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5"/>
          <p:cNvSpPr txBox="1"/>
          <p:nvPr/>
        </p:nvSpPr>
        <p:spPr>
          <a:xfrm>
            <a:off x="6093200" y="4082688"/>
            <a:ext cx="145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Output:</a:t>
            </a:r>
            <a:endParaRPr/>
          </a:p>
        </p:txBody>
      </p:sp>
      <p:sp>
        <p:nvSpPr>
          <p:cNvPr id="640" name="Google Shape;640;p55"/>
          <p:cNvSpPr txBox="1"/>
          <p:nvPr/>
        </p:nvSpPr>
        <p:spPr>
          <a:xfrm>
            <a:off x="6020825" y="737300"/>
            <a:ext cx="253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Transient</a:t>
            </a:r>
            <a:endParaRPr sz="28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75" y="67825"/>
            <a:ext cx="306199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6"/>
          <p:cNvSpPr/>
          <p:nvPr/>
        </p:nvSpPr>
        <p:spPr>
          <a:xfrm>
            <a:off x="173675" y="249500"/>
            <a:ext cx="4727100" cy="3345600"/>
          </a:xfrm>
          <a:prstGeom prst="cloudCallout">
            <a:avLst>
              <a:gd name="adj1" fmla="val 84790"/>
              <a:gd name="adj2" fmla="val -13629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919"/>
                </a:solidFill>
                <a:latin typeface="Merienda One"/>
                <a:ea typeface="Merienda One"/>
                <a:cs typeface="Merienda One"/>
                <a:sym typeface="Merienda One"/>
              </a:rPr>
              <a:t>“If you have any questions, please keep it yourself, it’s not like we are god who can answered all of your questions”-Adolf Hitler</a:t>
            </a:r>
            <a:endParaRPr sz="1900">
              <a:solidFill>
                <a:srgbClr val="191919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/>
        </p:nvSpPr>
        <p:spPr>
          <a:xfrm>
            <a:off x="2331225" y="3330350"/>
            <a:ext cx="4741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980000"/>
                </a:solidFill>
                <a:latin typeface="Merienda One"/>
                <a:ea typeface="Merienda One"/>
                <a:cs typeface="Merienda One"/>
                <a:sym typeface="Merienda One"/>
              </a:rPr>
              <a:t>Java</a:t>
            </a:r>
            <a:r>
              <a:rPr lang="en" sz="4300">
                <a:solidFill>
                  <a:srgbClr val="232322"/>
                </a:solidFill>
                <a:latin typeface="Merienda One"/>
                <a:ea typeface="Merienda One"/>
                <a:cs typeface="Merienda One"/>
                <a:sym typeface="Merienda One"/>
              </a:rPr>
              <a:t> – Access Modifier </a:t>
            </a:r>
            <a:endParaRPr sz="4300">
              <a:solidFill>
                <a:srgbClr val="232322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4127400" y="1137925"/>
            <a:ext cx="889200" cy="1917000"/>
          </a:xfrm>
          <a:prstGeom prst="rect">
            <a:avLst/>
          </a:prstGeom>
          <a:noFill/>
          <a:ln w="9525" cap="flat" cmpd="sng">
            <a:solidFill>
              <a:srgbClr val="2323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500">
                <a:solidFill>
                  <a:srgbClr val="232322"/>
                </a:solidFill>
                <a:latin typeface="Merienda One"/>
                <a:ea typeface="Merienda One"/>
                <a:cs typeface="Merienda One"/>
                <a:sym typeface="Merienda One"/>
              </a:rPr>
              <a:t>01</a:t>
            </a:r>
            <a:endParaRPr sz="7500">
              <a:solidFill>
                <a:srgbClr val="232322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25833">
            <a:off x="4704130" y="581540"/>
            <a:ext cx="630740" cy="111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677" y="2189624"/>
            <a:ext cx="500195" cy="84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 descr="Image result for ä¸­å½æ¯ç¬èæ¯"/>
          <p:cNvPicPr preferRelativeResize="0"/>
          <p:nvPr/>
        </p:nvPicPr>
        <p:blipFill rotWithShape="1">
          <a:blip r:embed="rId5">
            <a:alphaModFix/>
          </a:blip>
          <a:srcRect l="64895" t="53563"/>
          <a:stretch/>
        </p:blipFill>
        <p:spPr>
          <a:xfrm>
            <a:off x="6131647" y="2345013"/>
            <a:ext cx="3112567" cy="281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title"/>
          </p:nvPr>
        </p:nvSpPr>
        <p:spPr>
          <a:xfrm>
            <a:off x="221100" y="316825"/>
            <a:ext cx="8617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</a:t>
            </a:r>
            <a:r>
              <a:rPr lang="en">
                <a:solidFill>
                  <a:srgbClr val="980000"/>
                </a:solidFill>
              </a:rPr>
              <a:t>Modifiers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 idx="2"/>
          </p:nvPr>
        </p:nvSpPr>
        <p:spPr>
          <a:xfrm>
            <a:off x="1196369" y="1275700"/>
            <a:ext cx="25938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</a:rPr>
              <a:t>Private</a:t>
            </a:r>
            <a:endParaRPr sz="2100" b="1">
              <a:solidFill>
                <a:schemeClr val="accent3"/>
              </a:solidFill>
            </a:endParaRPr>
          </a:p>
        </p:txBody>
      </p:sp>
      <p:sp>
        <p:nvSpPr>
          <p:cNvPr id="317" name="Google Shape;317;p38"/>
          <p:cNvSpPr txBox="1">
            <a:spLocks noGrp="1"/>
          </p:cNvSpPr>
          <p:nvPr>
            <p:ph type="subTitle" idx="1"/>
          </p:nvPr>
        </p:nvSpPr>
        <p:spPr>
          <a:xfrm>
            <a:off x="958423" y="1619825"/>
            <a:ext cx="3069600" cy="11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erienda One"/>
                <a:ea typeface="Merienda One"/>
                <a:cs typeface="Merienda One"/>
                <a:sym typeface="Merienda One"/>
              </a:rPr>
              <a:t>The access level of a private modifiers is only within the class. It cannot be accessed from the outside class.</a:t>
            </a:r>
            <a:endParaRPr b="1" dirty="0"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 idx="3"/>
          </p:nvPr>
        </p:nvSpPr>
        <p:spPr>
          <a:xfrm rot="1995">
            <a:off x="3797794" y="1275850"/>
            <a:ext cx="516900" cy="13617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A5C47"/>
                </a:solidFill>
              </a:rPr>
              <a:t>01</a:t>
            </a:r>
            <a:endParaRPr>
              <a:solidFill>
                <a:srgbClr val="9A5C47"/>
              </a:solidFill>
            </a:endParaRPr>
          </a:p>
        </p:txBody>
      </p:sp>
      <p:sp>
        <p:nvSpPr>
          <p:cNvPr id="319" name="Google Shape;319;p38"/>
          <p:cNvSpPr txBox="1">
            <a:spLocks noGrp="1"/>
          </p:cNvSpPr>
          <p:nvPr>
            <p:ph type="title" idx="4"/>
          </p:nvPr>
        </p:nvSpPr>
        <p:spPr>
          <a:xfrm>
            <a:off x="1244448" y="3160682"/>
            <a:ext cx="26805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7C836B"/>
                </a:solidFill>
              </a:rPr>
              <a:t>Protected</a:t>
            </a:r>
            <a:endParaRPr sz="2100" b="1">
              <a:solidFill>
                <a:srgbClr val="7C836B"/>
              </a:solidFill>
            </a:endParaRPr>
          </a:p>
        </p:txBody>
      </p:sp>
      <p:sp>
        <p:nvSpPr>
          <p:cNvPr id="320" name="Google Shape;320;p38"/>
          <p:cNvSpPr txBox="1">
            <a:spLocks noGrp="1"/>
          </p:cNvSpPr>
          <p:nvPr>
            <p:ph type="subTitle" idx="5"/>
          </p:nvPr>
        </p:nvSpPr>
        <p:spPr>
          <a:xfrm>
            <a:off x="751950" y="3590297"/>
            <a:ext cx="2977500" cy="13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91919"/>
                </a:solidFill>
                <a:latin typeface="Merienda One"/>
                <a:ea typeface="Merienda One"/>
                <a:cs typeface="Merienda One"/>
                <a:sym typeface="Merienda One"/>
              </a:rPr>
              <a:t>The access level of a protected modifiers is only within the package and outside the package through child class or subclass.</a:t>
            </a:r>
            <a:endParaRPr b="1" dirty="0">
              <a:solidFill>
                <a:srgbClr val="191919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321" name="Google Shape;321;p38"/>
          <p:cNvSpPr txBox="1">
            <a:spLocks noGrp="1"/>
          </p:cNvSpPr>
          <p:nvPr>
            <p:ph type="title" idx="6"/>
          </p:nvPr>
        </p:nvSpPr>
        <p:spPr>
          <a:xfrm rot="1933">
            <a:off x="3783099" y="3160860"/>
            <a:ext cx="533400" cy="1518600"/>
          </a:xfrm>
          <a:prstGeom prst="rect">
            <a:avLst/>
          </a:prstGeom>
          <a:ln w="9525" cap="flat" cmpd="sng">
            <a:solidFill>
              <a:srgbClr val="7C83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836B"/>
                </a:solidFill>
              </a:rPr>
              <a:t>03</a:t>
            </a:r>
            <a:endParaRPr>
              <a:solidFill>
                <a:srgbClr val="7C836B"/>
              </a:solidFill>
            </a:endParaRPr>
          </a:p>
        </p:txBody>
      </p:sp>
      <p:sp>
        <p:nvSpPr>
          <p:cNvPr id="322" name="Google Shape;322;p38"/>
          <p:cNvSpPr txBox="1">
            <a:spLocks noGrp="1"/>
          </p:cNvSpPr>
          <p:nvPr>
            <p:ph type="title" idx="7"/>
          </p:nvPr>
        </p:nvSpPr>
        <p:spPr>
          <a:xfrm>
            <a:off x="5425146" y="1223525"/>
            <a:ext cx="25959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7C836B"/>
                </a:solidFill>
              </a:rPr>
              <a:t>Default</a:t>
            </a:r>
            <a:endParaRPr sz="2100" b="1">
              <a:solidFill>
                <a:srgbClr val="7C836B"/>
              </a:solidFill>
            </a:endParaRPr>
          </a:p>
        </p:txBody>
      </p:sp>
      <p:sp>
        <p:nvSpPr>
          <p:cNvPr id="323" name="Google Shape;323;p38"/>
          <p:cNvSpPr txBox="1">
            <a:spLocks noGrp="1"/>
          </p:cNvSpPr>
          <p:nvPr>
            <p:ph type="subTitle" idx="8"/>
          </p:nvPr>
        </p:nvSpPr>
        <p:spPr>
          <a:xfrm>
            <a:off x="5424954" y="1526150"/>
            <a:ext cx="3513900" cy="11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erienda One"/>
                <a:ea typeface="Merienda One"/>
                <a:cs typeface="Merienda One"/>
                <a:sym typeface="Merienda One"/>
              </a:rPr>
              <a:t>The access level of a default modifier is only within the package. If we don’t specify any access level, it will be defaulted.</a:t>
            </a:r>
            <a:endParaRPr b="1" dirty="0"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324" name="Google Shape;324;p38"/>
          <p:cNvSpPr txBox="1">
            <a:spLocks noGrp="1"/>
          </p:cNvSpPr>
          <p:nvPr>
            <p:ph type="title" idx="9"/>
          </p:nvPr>
        </p:nvSpPr>
        <p:spPr>
          <a:xfrm rot="1995">
            <a:off x="4850071" y="1275800"/>
            <a:ext cx="516900" cy="13617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836B"/>
                </a:solidFill>
              </a:rPr>
              <a:t>02</a:t>
            </a:r>
            <a:endParaRPr>
              <a:solidFill>
                <a:srgbClr val="7C836B"/>
              </a:solidFill>
            </a:endParaRPr>
          </a:p>
        </p:txBody>
      </p:sp>
      <p:sp>
        <p:nvSpPr>
          <p:cNvPr id="325" name="Google Shape;325;p38"/>
          <p:cNvSpPr txBox="1">
            <a:spLocks noGrp="1"/>
          </p:cNvSpPr>
          <p:nvPr>
            <p:ph type="title" idx="13"/>
          </p:nvPr>
        </p:nvSpPr>
        <p:spPr>
          <a:xfrm>
            <a:off x="5462583" y="3160682"/>
            <a:ext cx="26820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</a:rPr>
              <a:t>Public</a:t>
            </a:r>
            <a:endParaRPr sz="2100" b="1">
              <a:solidFill>
                <a:schemeClr val="accent3"/>
              </a:solidFill>
            </a:endParaRPr>
          </a:p>
        </p:txBody>
      </p:sp>
      <p:sp>
        <p:nvSpPr>
          <p:cNvPr id="326" name="Google Shape;326;p38"/>
          <p:cNvSpPr txBox="1">
            <a:spLocks noGrp="1"/>
          </p:cNvSpPr>
          <p:nvPr>
            <p:ph type="subTitle" idx="14"/>
          </p:nvPr>
        </p:nvSpPr>
        <p:spPr>
          <a:xfrm>
            <a:off x="5527502" y="3487527"/>
            <a:ext cx="2977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erienda One"/>
                <a:ea typeface="Merienda One"/>
                <a:cs typeface="Merienda One"/>
                <a:sym typeface="Merienda One"/>
              </a:rPr>
              <a:t>The access level of a public modifiers is everywhere.</a:t>
            </a:r>
            <a:endParaRPr b="1" dirty="0"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327" name="Google Shape;327;p38"/>
          <p:cNvSpPr txBox="1">
            <a:spLocks noGrp="1"/>
          </p:cNvSpPr>
          <p:nvPr>
            <p:ph type="title" idx="15"/>
          </p:nvPr>
        </p:nvSpPr>
        <p:spPr>
          <a:xfrm rot="1933">
            <a:off x="4869648" y="3160860"/>
            <a:ext cx="533400" cy="1518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04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28" name="Google Shape;328;p38"/>
          <p:cNvSpPr/>
          <p:nvPr/>
        </p:nvSpPr>
        <p:spPr>
          <a:xfrm>
            <a:off x="4106698" y="881113"/>
            <a:ext cx="308400" cy="275700"/>
          </a:xfrm>
          <a:prstGeom prst="rect">
            <a:avLst/>
          </a:prstGeom>
          <a:solidFill>
            <a:srgbClr val="F0E5D0"/>
          </a:solidFill>
          <a:ln w="9525" cap="flat" cmpd="sng">
            <a:solidFill>
              <a:srgbClr val="2323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9" name="Google Shape;329;p38"/>
          <p:cNvCxnSpPr/>
          <p:nvPr/>
        </p:nvCxnSpPr>
        <p:spPr>
          <a:xfrm rot="10800000">
            <a:off x="2449498" y="962575"/>
            <a:ext cx="1657200" cy="0"/>
          </a:xfrm>
          <a:prstGeom prst="straightConnector1">
            <a:avLst/>
          </a:prstGeom>
          <a:noFill/>
          <a:ln w="19050" cap="flat" cmpd="sng">
            <a:solidFill>
              <a:srgbClr val="23232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38"/>
          <p:cNvCxnSpPr/>
          <p:nvPr/>
        </p:nvCxnSpPr>
        <p:spPr>
          <a:xfrm rot="10800000">
            <a:off x="4415346" y="943775"/>
            <a:ext cx="1657200" cy="0"/>
          </a:xfrm>
          <a:prstGeom prst="straightConnector1">
            <a:avLst/>
          </a:prstGeom>
          <a:noFill/>
          <a:ln w="19050" cap="flat" cmpd="sng">
            <a:solidFill>
              <a:srgbClr val="23232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1" name="Google Shape;331;p38"/>
          <p:cNvGrpSpPr/>
          <p:nvPr/>
        </p:nvGrpSpPr>
        <p:grpSpPr>
          <a:xfrm>
            <a:off x="4184696" y="933745"/>
            <a:ext cx="152700" cy="170465"/>
            <a:chOff x="2390568" y="1463385"/>
            <a:chExt cx="298476" cy="372845"/>
          </a:xfrm>
        </p:grpSpPr>
        <p:sp>
          <p:nvSpPr>
            <p:cNvPr id="332" name="Google Shape;332;p38"/>
            <p:cNvSpPr/>
            <p:nvPr/>
          </p:nvSpPr>
          <p:spPr>
            <a:xfrm>
              <a:off x="2429856" y="1490404"/>
              <a:ext cx="245355" cy="326142"/>
            </a:xfrm>
            <a:custGeom>
              <a:avLst/>
              <a:gdLst/>
              <a:ahLst/>
              <a:cxnLst/>
              <a:rect l="l" t="t" r="r" b="b"/>
              <a:pathLst>
                <a:path w="9099" h="12095" extrusionOk="0">
                  <a:moveTo>
                    <a:pt x="271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11826"/>
                  </a:lnTo>
                  <a:cubicBezTo>
                    <a:pt x="0" y="11974"/>
                    <a:pt x="121" y="12095"/>
                    <a:pt x="271" y="12095"/>
                  </a:cubicBezTo>
                  <a:lnTo>
                    <a:pt x="8829" y="12095"/>
                  </a:lnTo>
                  <a:cubicBezTo>
                    <a:pt x="8977" y="12095"/>
                    <a:pt x="9099" y="11974"/>
                    <a:pt x="9099" y="11826"/>
                  </a:cubicBezTo>
                  <a:lnTo>
                    <a:pt x="9099" y="271"/>
                  </a:lnTo>
                  <a:cubicBezTo>
                    <a:pt x="9099" y="121"/>
                    <a:pt x="8977" y="0"/>
                    <a:pt x="8829" y="0"/>
                  </a:cubicBezTo>
                  <a:close/>
                </a:path>
              </a:pathLst>
            </a:custGeom>
            <a:solidFill>
              <a:srgbClr val="9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2402918" y="1504210"/>
              <a:ext cx="245381" cy="326169"/>
            </a:xfrm>
            <a:custGeom>
              <a:avLst/>
              <a:gdLst/>
              <a:ahLst/>
              <a:cxnLst/>
              <a:rect l="l" t="t" r="r" b="b"/>
              <a:pathLst>
                <a:path w="9100" h="12096" extrusionOk="0">
                  <a:moveTo>
                    <a:pt x="272" y="1"/>
                  </a:moveTo>
                  <a:cubicBezTo>
                    <a:pt x="122" y="1"/>
                    <a:pt x="1" y="122"/>
                    <a:pt x="1" y="272"/>
                  </a:cubicBezTo>
                  <a:lnTo>
                    <a:pt x="1" y="11826"/>
                  </a:lnTo>
                  <a:cubicBezTo>
                    <a:pt x="1" y="11975"/>
                    <a:pt x="122" y="12096"/>
                    <a:pt x="272" y="12096"/>
                  </a:cubicBezTo>
                  <a:lnTo>
                    <a:pt x="8828" y="12096"/>
                  </a:lnTo>
                  <a:cubicBezTo>
                    <a:pt x="8978" y="12096"/>
                    <a:pt x="9099" y="11975"/>
                    <a:pt x="9099" y="11826"/>
                  </a:cubicBezTo>
                  <a:lnTo>
                    <a:pt x="9099" y="272"/>
                  </a:lnTo>
                  <a:cubicBezTo>
                    <a:pt x="9099" y="122"/>
                    <a:pt x="8978" y="1"/>
                    <a:pt x="8828" y="1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2399278" y="1504210"/>
              <a:ext cx="252662" cy="70675"/>
            </a:xfrm>
            <a:custGeom>
              <a:avLst/>
              <a:gdLst/>
              <a:ahLst/>
              <a:cxnLst/>
              <a:rect l="l" t="t" r="r" b="b"/>
              <a:pathLst>
                <a:path w="9370" h="2621" extrusionOk="0">
                  <a:moveTo>
                    <a:pt x="134" y="1"/>
                  </a:moveTo>
                  <a:cubicBezTo>
                    <a:pt x="61" y="1"/>
                    <a:pt x="2" y="50"/>
                    <a:pt x="2" y="110"/>
                  </a:cubicBezTo>
                  <a:lnTo>
                    <a:pt x="2" y="2489"/>
                  </a:lnTo>
                  <a:cubicBezTo>
                    <a:pt x="0" y="2561"/>
                    <a:pt x="58" y="2619"/>
                    <a:pt x="130" y="2620"/>
                  </a:cubicBezTo>
                  <a:lnTo>
                    <a:pt x="1460" y="2620"/>
                  </a:lnTo>
                  <a:cubicBezTo>
                    <a:pt x="1494" y="2620"/>
                    <a:pt x="1526" y="2606"/>
                    <a:pt x="1551" y="2581"/>
                  </a:cubicBezTo>
                  <a:lnTo>
                    <a:pt x="1762" y="2368"/>
                  </a:lnTo>
                  <a:cubicBezTo>
                    <a:pt x="1787" y="2343"/>
                    <a:pt x="1820" y="2330"/>
                    <a:pt x="1853" y="2330"/>
                  </a:cubicBezTo>
                  <a:cubicBezTo>
                    <a:pt x="1887" y="2330"/>
                    <a:pt x="1920" y="2343"/>
                    <a:pt x="1945" y="2368"/>
                  </a:cubicBezTo>
                  <a:lnTo>
                    <a:pt x="2156" y="2581"/>
                  </a:lnTo>
                  <a:cubicBezTo>
                    <a:pt x="2179" y="2606"/>
                    <a:pt x="2212" y="2620"/>
                    <a:pt x="2246" y="2620"/>
                  </a:cubicBezTo>
                  <a:lnTo>
                    <a:pt x="5261" y="2620"/>
                  </a:lnTo>
                  <a:cubicBezTo>
                    <a:pt x="5294" y="2620"/>
                    <a:pt x="5327" y="2607"/>
                    <a:pt x="5351" y="2583"/>
                  </a:cubicBezTo>
                  <a:lnTo>
                    <a:pt x="5821" y="2107"/>
                  </a:lnTo>
                  <a:cubicBezTo>
                    <a:pt x="5846" y="2081"/>
                    <a:pt x="5879" y="2068"/>
                    <a:pt x="5912" y="2068"/>
                  </a:cubicBezTo>
                  <a:cubicBezTo>
                    <a:pt x="5946" y="2068"/>
                    <a:pt x="5979" y="2081"/>
                    <a:pt x="6004" y="2107"/>
                  </a:cubicBezTo>
                  <a:lnTo>
                    <a:pt x="6474" y="2581"/>
                  </a:lnTo>
                  <a:cubicBezTo>
                    <a:pt x="6497" y="2606"/>
                    <a:pt x="6530" y="2620"/>
                    <a:pt x="6564" y="2620"/>
                  </a:cubicBezTo>
                  <a:lnTo>
                    <a:pt x="9240" y="2620"/>
                  </a:lnTo>
                  <a:cubicBezTo>
                    <a:pt x="9312" y="2620"/>
                    <a:pt x="9370" y="2561"/>
                    <a:pt x="9370" y="2489"/>
                  </a:cubicBezTo>
                  <a:lnTo>
                    <a:pt x="9370" y="110"/>
                  </a:lnTo>
                  <a:cubicBezTo>
                    <a:pt x="9370" y="50"/>
                    <a:pt x="9309" y="2"/>
                    <a:pt x="9236" y="1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2424059" y="1490404"/>
              <a:ext cx="259889" cy="49535"/>
            </a:xfrm>
            <a:custGeom>
              <a:avLst/>
              <a:gdLst/>
              <a:ahLst/>
              <a:cxnLst/>
              <a:rect l="l" t="t" r="r" b="b"/>
              <a:pathLst>
                <a:path w="9638" h="1837" extrusionOk="0">
                  <a:moveTo>
                    <a:pt x="135" y="0"/>
                  </a:moveTo>
                  <a:cubicBezTo>
                    <a:pt x="61" y="0"/>
                    <a:pt x="1" y="61"/>
                    <a:pt x="1" y="135"/>
                  </a:cubicBezTo>
                  <a:lnTo>
                    <a:pt x="1" y="1702"/>
                  </a:lnTo>
                  <a:cubicBezTo>
                    <a:pt x="1" y="1776"/>
                    <a:pt x="61" y="1837"/>
                    <a:pt x="135" y="1837"/>
                  </a:cubicBezTo>
                  <a:lnTo>
                    <a:pt x="9502" y="1837"/>
                  </a:lnTo>
                  <a:cubicBezTo>
                    <a:pt x="9577" y="1837"/>
                    <a:pt x="9638" y="1776"/>
                    <a:pt x="9638" y="1702"/>
                  </a:cubicBezTo>
                  <a:lnTo>
                    <a:pt x="9638" y="135"/>
                  </a:lnTo>
                  <a:cubicBezTo>
                    <a:pt x="9638" y="61"/>
                    <a:pt x="9577" y="0"/>
                    <a:pt x="9502" y="0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2395665" y="1490431"/>
              <a:ext cx="259889" cy="49508"/>
            </a:xfrm>
            <a:custGeom>
              <a:avLst/>
              <a:gdLst/>
              <a:ahLst/>
              <a:cxnLst/>
              <a:rect l="l" t="t" r="r" b="b"/>
              <a:pathLst>
                <a:path w="9638" h="1836" extrusionOk="0">
                  <a:moveTo>
                    <a:pt x="130" y="0"/>
                  </a:moveTo>
                  <a:cubicBezTo>
                    <a:pt x="58" y="0"/>
                    <a:pt x="0" y="60"/>
                    <a:pt x="0" y="130"/>
                  </a:cubicBezTo>
                  <a:lnTo>
                    <a:pt x="0" y="1705"/>
                  </a:lnTo>
                  <a:cubicBezTo>
                    <a:pt x="0" y="1777"/>
                    <a:pt x="58" y="1835"/>
                    <a:pt x="130" y="1836"/>
                  </a:cubicBezTo>
                  <a:lnTo>
                    <a:pt x="9508" y="1836"/>
                  </a:lnTo>
                  <a:cubicBezTo>
                    <a:pt x="9580" y="1835"/>
                    <a:pt x="9638" y="1777"/>
                    <a:pt x="9638" y="1705"/>
                  </a:cubicBezTo>
                  <a:lnTo>
                    <a:pt x="9638" y="130"/>
                  </a:lnTo>
                  <a:cubicBezTo>
                    <a:pt x="9638" y="60"/>
                    <a:pt x="9580" y="0"/>
                    <a:pt x="9508" y="0"/>
                  </a:cubicBezTo>
                  <a:close/>
                </a:path>
              </a:pathLst>
            </a:custGeom>
            <a:solidFill>
              <a:srgbClr val="9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2441964" y="1610291"/>
              <a:ext cx="167561" cy="169583"/>
            </a:xfrm>
            <a:custGeom>
              <a:avLst/>
              <a:gdLst/>
              <a:ahLst/>
              <a:cxnLst/>
              <a:rect l="l" t="t" r="r" b="b"/>
              <a:pathLst>
                <a:path w="6214" h="6289" extrusionOk="0">
                  <a:moveTo>
                    <a:pt x="3107" y="0"/>
                  </a:moveTo>
                  <a:cubicBezTo>
                    <a:pt x="1392" y="0"/>
                    <a:pt x="1" y="1408"/>
                    <a:pt x="1" y="3144"/>
                  </a:cubicBezTo>
                  <a:cubicBezTo>
                    <a:pt x="1" y="4880"/>
                    <a:pt x="1391" y="6289"/>
                    <a:pt x="3107" y="6289"/>
                  </a:cubicBezTo>
                  <a:cubicBezTo>
                    <a:pt x="4823" y="6289"/>
                    <a:pt x="6213" y="4881"/>
                    <a:pt x="6213" y="3144"/>
                  </a:cubicBezTo>
                  <a:cubicBezTo>
                    <a:pt x="6213" y="1408"/>
                    <a:pt x="4823" y="0"/>
                    <a:pt x="3107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2480631" y="1649390"/>
              <a:ext cx="90225" cy="91330"/>
            </a:xfrm>
            <a:custGeom>
              <a:avLst/>
              <a:gdLst/>
              <a:ahLst/>
              <a:cxnLst/>
              <a:rect l="l" t="t" r="r" b="b"/>
              <a:pathLst>
                <a:path w="3346" h="3387" extrusionOk="0">
                  <a:moveTo>
                    <a:pt x="1673" y="1"/>
                  </a:moveTo>
                  <a:cubicBezTo>
                    <a:pt x="749" y="1"/>
                    <a:pt x="0" y="759"/>
                    <a:pt x="0" y="1694"/>
                  </a:cubicBezTo>
                  <a:cubicBezTo>
                    <a:pt x="0" y="2629"/>
                    <a:pt x="749" y="3387"/>
                    <a:pt x="1673" y="3387"/>
                  </a:cubicBezTo>
                  <a:cubicBezTo>
                    <a:pt x="2596" y="3387"/>
                    <a:pt x="3346" y="2629"/>
                    <a:pt x="3346" y="1694"/>
                  </a:cubicBezTo>
                  <a:cubicBezTo>
                    <a:pt x="3346" y="759"/>
                    <a:pt x="2596" y="1"/>
                    <a:pt x="1673" y="1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2499965" y="1668994"/>
              <a:ext cx="51557" cy="52177"/>
            </a:xfrm>
            <a:custGeom>
              <a:avLst/>
              <a:gdLst/>
              <a:ahLst/>
              <a:cxnLst/>
              <a:rect l="l" t="t" r="r" b="b"/>
              <a:pathLst>
                <a:path w="1912" h="1935" extrusionOk="0">
                  <a:moveTo>
                    <a:pt x="956" y="0"/>
                  </a:moveTo>
                  <a:cubicBezTo>
                    <a:pt x="429" y="0"/>
                    <a:pt x="1" y="432"/>
                    <a:pt x="1" y="967"/>
                  </a:cubicBezTo>
                  <a:cubicBezTo>
                    <a:pt x="1" y="1501"/>
                    <a:pt x="429" y="1935"/>
                    <a:pt x="956" y="1935"/>
                  </a:cubicBezTo>
                  <a:cubicBezTo>
                    <a:pt x="1483" y="1935"/>
                    <a:pt x="1911" y="1501"/>
                    <a:pt x="1911" y="967"/>
                  </a:cubicBezTo>
                  <a:cubicBezTo>
                    <a:pt x="1911" y="432"/>
                    <a:pt x="1483" y="0"/>
                    <a:pt x="956" y="0"/>
                  </a:cubicBezTo>
                  <a:close/>
                </a:path>
              </a:pathLst>
            </a:custGeom>
            <a:solidFill>
              <a:srgbClr val="F8C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2390568" y="1463385"/>
              <a:ext cx="298476" cy="372845"/>
            </a:xfrm>
            <a:custGeom>
              <a:avLst/>
              <a:gdLst/>
              <a:ahLst/>
              <a:cxnLst/>
              <a:rect l="l" t="t" r="r" b="b"/>
              <a:pathLst>
                <a:path w="11069" h="13827" extrusionOk="0">
                  <a:moveTo>
                    <a:pt x="2281" y="406"/>
                  </a:moveTo>
                  <a:cubicBezTo>
                    <a:pt x="2453" y="406"/>
                    <a:pt x="2591" y="550"/>
                    <a:pt x="2591" y="727"/>
                  </a:cubicBezTo>
                  <a:lnTo>
                    <a:pt x="2591" y="787"/>
                  </a:lnTo>
                  <a:lnTo>
                    <a:pt x="1970" y="787"/>
                  </a:lnTo>
                  <a:lnTo>
                    <a:pt x="1970" y="727"/>
                  </a:lnTo>
                  <a:cubicBezTo>
                    <a:pt x="1970" y="550"/>
                    <a:pt x="2110" y="406"/>
                    <a:pt x="2281" y="406"/>
                  </a:cubicBezTo>
                  <a:close/>
                  <a:moveTo>
                    <a:pt x="8491" y="406"/>
                  </a:moveTo>
                  <a:cubicBezTo>
                    <a:pt x="8661" y="406"/>
                    <a:pt x="8801" y="550"/>
                    <a:pt x="8801" y="727"/>
                  </a:cubicBezTo>
                  <a:lnTo>
                    <a:pt x="8801" y="787"/>
                  </a:lnTo>
                  <a:lnTo>
                    <a:pt x="8180" y="787"/>
                  </a:lnTo>
                  <a:lnTo>
                    <a:pt x="8180" y="727"/>
                  </a:lnTo>
                  <a:cubicBezTo>
                    <a:pt x="8180" y="550"/>
                    <a:pt x="8319" y="406"/>
                    <a:pt x="8491" y="406"/>
                  </a:cubicBezTo>
                  <a:close/>
                  <a:moveTo>
                    <a:pt x="5007" y="1681"/>
                  </a:moveTo>
                  <a:cubicBezTo>
                    <a:pt x="4999" y="1681"/>
                    <a:pt x="4991" y="1681"/>
                    <a:pt x="4983" y="1682"/>
                  </a:cubicBezTo>
                  <a:cubicBezTo>
                    <a:pt x="4879" y="1698"/>
                    <a:pt x="4804" y="1787"/>
                    <a:pt x="4806" y="1891"/>
                  </a:cubicBezTo>
                  <a:lnTo>
                    <a:pt x="4806" y="1936"/>
                  </a:lnTo>
                  <a:cubicBezTo>
                    <a:pt x="4806" y="2050"/>
                    <a:pt x="4898" y="2139"/>
                    <a:pt x="5009" y="2139"/>
                  </a:cubicBezTo>
                  <a:cubicBezTo>
                    <a:pt x="5017" y="2139"/>
                    <a:pt x="5025" y="2138"/>
                    <a:pt x="5033" y="2137"/>
                  </a:cubicBezTo>
                  <a:cubicBezTo>
                    <a:pt x="5137" y="2121"/>
                    <a:pt x="5212" y="2032"/>
                    <a:pt x="5210" y="1928"/>
                  </a:cubicBezTo>
                  <a:lnTo>
                    <a:pt x="5210" y="1884"/>
                  </a:lnTo>
                  <a:cubicBezTo>
                    <a:pt x="5210" y="1770"/>
                    <a:pt x="5118" y="1681"/>
                    <a:pt x="5007" y="1681"/>
                  </a:cubicBezTo>
                  <a:close/>
                  <a:moveTo>
                    <a:pt x="9638" y="1191"/>
                  </a:moveTo>
                  <a:lnTo>
                    <a:pt x="9638" y="2621"/>
                  </a:lnTo>
                  <a:lnTo>
                    <a:pt x="405" y="2621"/>
                  </a:lnTo>
                  <a:lnTo>
                    <a:pt x="405" y="1192"/>
                  </a:lnTo>
                  <a:lnTo>
                    <a:pt x="1539" y="1192"/>
                  </a:lnTo>
                  <a:lnTo>
                    <a:pt x="1539" y="2029"/>
                  </a:lnTo>
                  <a:cubicBezTo>
                    <a:pt x="1538" y="2134"/>
                    <a:pt x="1614" y="2224"/>
                    <a:pt x="1717" y="2238"/>
                  </a:cubicBezTo>
                  <a:cubicBezTo>
                    <a:pt x="1725" y="2239"/>
                    <a:pt x="1734" y="2240"/>
                    <a:pt x="1743" y="2240"/>
                  </a:cubicBezTo>
                  <a:cubicBezTo>
                    <a:pt x="1853" y="2240"/>
                    <a:pt x="1944" y="2150"/>
                    <a:pt x="1944" y="2038"/>
                  </a:cubicBezTo>
                  <a:lnTo>
                    <a:pt x="1944" y="1191"/>
                  </a:lnTo>
                  <a:lnTo>
                    <a:pt x="7749" y="1191"/>
                  </a:lnTo>
                  <a:lnTo>
                    <a:pt x="7749" y="2029"/>
                  </a:lnTo>
                  <a:cubicBezTo>
                    <a:pt x="7748" y="2133"/>
                    <a:pt x="7822" y="2222"/>
                    <a:pt x="7926" y="2238"/>
                  </a:cubicBezTo>
                  <a:cubicBezTo>
                    <a:pt x="7934" y="2239"/>
                    <a:pt x="7943" y="2240"/>
                    <a:pt x="7951" y="2240"/>
                  </a:cubicBezTo>
                  <a:cubicBezTo>
                    <a:pt x="8061" y="2240"/>
                    <a:pt x="8154" y="2151"/>
                    <a:pt x="8154" y="2036"/>
                  </a:cubicBezTo>
                  <a:lnTo>
                    <a:pt x="8154" y="1191"/>
                  </a:lnTo>
                  <a:close/>
                  <a:moveTo>
                    <a:pt x="10664" y="1192"/>
                  </a:moveTo>
                  <a:lnTo>
                    <a:pt x="10664" y="2623"/>
                  </a:lnTo>
                  <a:lnTo>
                    <a:pt x="10043" y="2623"/>
                  </a:lnTo>
                  <a:lnTo>
                    <a:pt x="10043" y="1192"/>
                  </a:lnTo>
                  <a:close/>
                  <a:moveTo>
                    <a:pt x="9502" y="3026"/>
                  </a:moveTo>
                  <a:lnTo>
                    <a:pt x="9502" y="3945"/>
                  </a:lnTo>
                  <a:lnTo>
                    <a:pt x="6932" y="3945"/>
                  </a:lnTo>
                  <a:lnTo>
                    <a:pt x="6491" y="3492"/>
                  </a:lnTo>
                  <a:cubicBezTo>
                    <a:pt x="6435" y="3433"/>
                    <a:pt x="6360" y="3395"/>
                    <a:pt x="6279" y="3386"/>
                  </a:cubicBezTo>
                  <a:cubicBezTo>
                    <a:pt x="6270" y="3386"/>
                    <a:pt x="6260" y="3385"/>
                    <a:pt x="6250" y="3385"/>
                  </a:cubicBezTo>
                  <a:cubicBezTo>
                    <a:pt x="6161" y="3385"/>
                    <a:pt x="6075" y="3421"/>
                    <a:pt x="6013" y="3486"/>
                  </a:cubicBezTo>
                  <a:lnTo>
                    <a:pt x="5566" y="3945"/>
                  </a:lnTo>
                  <a:lnTo>
                    <a:pt x="2614" y="3945"/>
                  </a:lnTo>
                  <a:lnTo>
                    <a:pt x="2431" y="3758"/>
                  </a:lnTo>
                  <a:cubicBezTo>
                    <a:pt x="2375" y="3699"/>
                    <a:pt x="2300" y="3662"/>
                    <a:pt x="2219" y="3653"/>
                  </a:cubicBezTo>
                  <a:cubicBezTo>
                    <a:pt x="2209" y="3652"/>
                    <a:pt x="2198" y="3651"/>
                    <a:pt x="2187" y="3651"/>
                  </a:cubicBezTo>
                  <a:cubicBezTo>
                    <a:pt x="2100" y="3651"/>
                    <a:pt x="2016" y="3687"/>
                    <a:pt x="1954" y="3751"/>
                  </a:cubicBezTo>
                  <a:lnTo>
                    <a:pt x="1766" y="3945"/>
                  </a:lnTo>
                  <a:lnTo>
                    <a:pt x="539" y="3945"/>
                  </a:lnTo>
                  <a:lnTo>
                    <a:pt x="539" y="3026"/>
                  </a:lnTo>
                  <a:close/>
                  <a:moveTo>
                    <a:pt x="1233" y="4729"/>
                  </a:moveTo>
                  <a:cubicBezTo>
                    <a:pt x="1112" y="4729"/>
                    <a:pt x="1018" y="4835"/>
                    <a:pt x="1034" y="4955"/>
                  </a:cubicBezTo>
                  <a:cubicBezTo>
                    <a:pt x="1048" y="5057"/>
                    <a:pt x="1134" y="5133"/>
                    <a:pt x="1237" y="5133"/>
                  </a:cubicBezTo>
                  <a:cubicBezTo>
                    <a:pt x="1239" y="5133"/>
                    <a:pt x="1241" y="5133"/>
                    <a:pt x="1243" y="5133"/>
                  </a:cubicBezTo>
                  <a:lnTo>
                    <a:pt x="1486" y="5133"/>
                  </a:lnTo>
                  <a:cubicBezTo>
                    <a:pt x="1488" y="5133"/>
                    <a:pt x="1490" y="5133"/>
                    <a:pt x="1492" y="5133"/>
                  </a:cubicBezTo>
                  <a:cubicBezTo>
                    <a:pt x="1593" y="5133"/>
                    <a:pt x="1679" y="5057"/>
                    <a:pt x="1695" y="4957"/>
                  </a:cubicBezTo>
                  <a:cubicBezTo>
                    <a:pt x="1709" y="4836"/>
                    <a:pt x="1616" y="4729"/>
                    <a:pt x="1493" y="4729"/>
                  </a:cubicBezTo>
                  <a:lnTo>
                    <a:pt x="1235" y="4729"/>
                  </a:lnTo>
                  <a:cubicBezTo>
                    <a:pt x="1235" y="4729"/>
                    <a:pt x="1234" y="4729"/>
                    <a:pt x="1233" y="4729"/>
                  </a:cubicBezTo>
                  <a:close/>
                  <a:moveTo>
                    <a:pt x="1234" y="5512"/>
                  </a:moveTo>
                  <a:cubicBezTo>
                    <a:pt x="1113" y="5512"/>
                    <a:pt x="1018" y="5618"/>
                    <a:pt x="1034" y="5739"/>
                  </a:cubicBezTo>
                  <a:cubicBezTo>
                    <a:pt x="1048" y="5841"/>
                    <a:pt x="1136" y="5916"/>
                    <a:pt x="1240" y="5916"/>
                  </a:cubicBezTo>
                  <a:cubicBezTo>
                    <a:pt x="1241" y="5916"/>
                    <a:pt x="1242" y="5916"/>
                    <a:pt x="1243" y="5916"/>
                  </a:cubicBezTo>
                  <a:lnTo>
                    <a:pt x="1486" y="5916"/>
                  </a:lnTo>
                  <a:cubicBezTo>
                    <a:pt x="1487" y="5916"/>
                    <a:pt x="1488" y="5916"/>
                    <a:pt x="1489" y="5916"/>
                  </a:cubicBezTo>
                  <a:cubicBezTo>
                    <a:pt x="1591" y="5916"/>
                    <a:pt x="1679" y="5841"/>
                    <a:pt x="1694" y="5739"/>
                  </a:cubicBezTo>
                  <a:cubicBezTo>
                    <a:pt x="1709" y="5618"/>
                    <a:pt x="1614" y="5512"/>
                    <a:pt x="1493" y="5512"/>
                  </a:cubicBezTo>
                  <a:close/>
                  <a:moveTo>
                    <a:pt x="4806" y="5657"/>
                  </a:moveTo>
                  <a:lnTo>
                    <a:pt x="4806" y="6707"/>
                  </a:lnTo>
                  <a:cubicBezTo>
                    <a:pt x="4614" y="6728"/>
                    <a:pt x="4428" y="6778"/>
                    <a:pt x="4252" y="6857"/>
                  </a:cubicBezTo>
                  <a:lnTo>
                    <a:pt x="3734" y="5948"/>
                  </a:lnTo>
                  <a:cubicBezTo>
                    <a:pt x="4068" y="5782"/>
                    <a:pt x="4432" y="5683"/>
                    <a:pt x="4806" y="5657"/>
                  </a:cubicBezTo>
                  <a:close/>
                  <a:moveTo>
                    <a:pt x="5210" y="5657"/>
                  </a:moveTo>
                  <a:cubicBezTo>
                    <a:pt x="5584" y="5683"/>
                    <a:pt x="5947" y="5782"/>
                    <a:pt x="6282" y="5948"/>
                  </a:cubicBezTo>
                  <a:lnTo>
                    <a:pt x="5764" y="6857"/>
                  </a:lnTo>
                  <a:cubicBezTo>
                    <a:pt x="5588" y="6779"/>
                    <a:pt x="5402" y="6728"/>
                    <a:pt x="5210" y="6707"/>
                  </a:cubicBezTo>
                  <a:lnTo>
                    <a:pt x="5210" y="5657"/>
                  </a:lnTo>
                  <a:close/>
                  <a:moveTo>
                    <a:pt x="3389" y="6154"/>
                  </a:moveTo>
                  <a:lnTo>
                    <a:pt x="3906" y="7062"/>
                  </a:lnTo>
                  <a:cubicBezTo>
                    <a:pt x="3751" y="7178"/>
                    <a:pt x="3614" y="7317"/>
                    <a:pt x="3500" y="7474"/>
                  </a:cubicBezTo>
                  <a:lnTo>
                    <a:pt x="2604" y="6951"/>
                  </a:lnTo>
                  <a:cubicBezTo>
                    <a:pt x="2813" y="6637"/>
                    <a:pt x="3080" y="6366"/>
                    <a:pt x="3389" y="6154"/>
                  </a:cubicBezTo>
                  <a:close/>
                  <a:moveTo>
                    <a:pt x="6635" y="6154"/>
                  </a:moveTo>
                  <a:cubicBezTo>
                    <a:pt x="6946" y="6367"/>
                    <a:pt x="7213" y="6637"/>
                    <a:pt x="7420" y="6949"/>
                  </a:cubicBezTo>
                  <a:lnTo>
                    <a:pt x="7420" y="6951"/>
                  </a:lnTo>
                  <a:lnTo>
                    <a:pt x="6524" y="7474"/>
                  </a:lnTo>
                  <a:cubicBezTo>
                    <a:pt x="6411" y="7317"/>
                    <a:pt x="6274" y="7178"/>
                    <a:pt x="6118" y="7062"/>
                  </a:cubicBezTo>
                  <a:lnTo>
                    <a:pt x="6635" y="6154"/>
                  </a:lnTo>
                  <a:close/>
                  <a:moveTo>
                    <a:pt x="2405" y="7312"/>
                  </a:moveTo>
                  <a:lnTo>
                    <a:pt x="3298" y="7834"/>
                  </a:lnTo>
                  <a:cubicBezTo>
                    <a:pt x="3221" y="8013"/>
                    <a:pt x="3169" y="8203"/>
                    <a:pt x="3149" y="8399"/>
                  </a:cubicBezTo>
                  <a:lnTo>
                    <a:pt x="2117" y="8399"/>
                  </a:lnTo>
                  <a:cubicBezTo>
                    <a:pt x="2143" y="8022"/>
                    <a:pt x="2241" y="7653"/>
                    <a:pt x="2405" y="7312"/>
                  </a:cubicBezTo>
                  <a:close/>
                  <a:moveTo>
                    <a:pt x="7621" y="7312"/>
                  </a:moveTo>
                  <a:cubicBezTo>
                    <a:pt x="7786" y="7654"/>
                    <a:pt x="7884" y="8023"/>
                    <a:pt x="7909" y="8400"/>
                  </a:cubicBezTo>
                  <a:lnTo>
                    <a:pt x="6876" y="8400"/>
                  </a:lnTo>
                  <a:cubicBezTo>
                    <a:pt x="6856" y="8204"/>
                    <a:pt x="6805" y="8014"/>
                    <a:pt x="6726" y="7835"/>
                  </a:cubicBezTo>
                  <a:lnTo>
                    <a:pt x="7621" y="7312"/>
                  </a:lnTo>
                  <a:close/>
                  <a:moveTo>
                    <a:pt x="5012" y="7827"/>
                  </a:moveTo>
                  <a:cubicBezTo>
                    <a:pt x="5428" y="7827"/>
                    <a:pt x="5765" y="8170"/>
                    <a:pt x="5765" y="8592"/>
                  </a:cubicBezTo>
                  <a:cubicBezTo>
                    <a:pt x="5765" y="9014"/>
                    <a:pt x="5428" y="9357"/>
                    <a:pt x="5013" y="9357"/>
                  </a:cubicBezTo>
                  <a:lnTo>
                    <a:pt x="5012" y="9357"/>
                  </a:lnTo>
                  <a:cubicBezTo>
                    <a:pt x="4597" y="9357"/>
                    <a:pt x="4259" y="9014"/>
                    <a:pt x="4259" y="8592"/>
                  </a:cubicBezTo>
                  <a:cubicBezTo>
                    <a:pt x="4259" y="8171"/>
                    <a:pt x="4597" y="7827"/>
                    <a:pt x="5012" y="7827"/>
                  </a:cubicBezTo>
                  <a:close/>
                  <a:moveTo>
                    <a:pt x="5012" y="7422"/>
                  </a:moveTo>
                  <a:cubicBezTo>
                    <a:pt x="4373" y="7422"/>
                    <a:pt x="3855" y="7946"/>
                    <a:pt x="3855" y="8593"/>
                  </a:cubicBezTo>
                  <a:cubicBezTo>
                    <a:pt x="3855" y="9239"/>
                    <a:pt x="4373" y="9763"/>
                    <a:pt x="5012" y="9763"/>
                  </a:cubicBezTo>
                  <a:cubicBezTo>
                    <a:pt x="5651" y="9763"/>
                    <a:pt x="6170" y="9239"/>
                    <a:pt x="6170" y="8593"/>
                  </a:cubicBezTo>
                  <a:cubicBezTo>
                    <a:pt x="6170" y="7946"/>
                    <a:pt x="5651" y="7422"/>
                    <a:pt x="5013" y="7422"/>
                  </a:cubicBezTo>
                  <a:close/>
                  <a:moveTo>
                    <a:pt x="3149" y="8804"/>
                  </a:moveTo>
                  <a:cubicBezTo>
                    <a:pt x="3169" y="9000"/>
                    <a:pt x="3219" y="9190"/>
                    <a:pt x="3298" y="9368"/>
                  </a:cubicBezTo>
                  <a:lnTo>
                    <a:pt x="2404" y="9891"/>
                  </a:lnTo>
                  <a:cubicBezTo>
                    <a:pt x="2240" y="9551"/>
                    <a:pt x="2142" y="9181"/>
                    <a:pt x="2117" y="8805"/>
                  </a:cubicBezTo>
                  <a:lnTo>
                    <a:pt x="2116" y="8804"/>
                  </a:lnTo>
                  <a:close/>
                  <a:moveTo>
                    <a:pt x="7910" y="8805"/>
                  </a:moveTo>
                  <a:cubicBezTo>
                    <a:pt x="7884" y="9183"/>
                    <a:pt x="7786" y="9551"/>
                    <a:pt x="7622" y="9893"/>
                  </a:cubicBezTo>
                  <a:lnTo>
                    <a:pt x="6727" y="9370"/>
                  </a:lnTo>
                  <a:cubicBezTo>
                    <a:pt x="6807" y="9190"/>
                    <a:pt x="6857" y="9000"/>
                    <a:pt x="6877" y="8805"/>
                  </a:cubicBezTo>
                  <a:close/>
                  <a:moveTo>
                    <a:pt x="5013" y="7101"/>
                  </a:moveTo>
                  <a:cubicBezTo>
                    <a:pt x="5823" y="7101"/>
                    <a:pt x="6483" y="7769"/>
                    <a:pt x="6483" y="8592"/>
                  </a:cubicBezTo>
                  <a:cubicBezTo>
                    <a:pt x="6483" y="9414"/>
                    <a:pt x="5824" y="10083"/>
                    <a:pt x="5013" y="10083"/>
                  </a:cubicBezTo>
                  <a:cubicBezTo>
                    <a:pt x="4202" y="10083"/>
                    <a:pt x="3542" y="9414"/>
                    <a:pt x="3542" y="8592"/>
                  </a:cubicBezTo>
                  <a:cubicBezTo>
                    <a:pt x="3542" y="7771"/>
                    <a:pt x="4202" y="7101"/>
                    <a:pt x="5013" y="7101"/>
                  </a:cubicBezTo>
                  <a:close/>
                  <a:moveTo>
                    <a:pt x="3500" y="9711"/>
                  </a:moveTo>
                  <a:cubicBezTo>
                    <a:pt x="3614" y="9868"/>
                    <a:pt x="3751" y="10007"/>
                    <a:pt x="3906" y="10122"/>
                  </a:cubicBezTo>
                  <a:lnTo>
                    <a:pt x="3389" y="11031"/>
                  </a:lnTo>
                  <a:cubicBezTo>
                    <a:pt x="3080" y="10818"/>
                    <a:pt x="2813" y="10547"/>
                    <a:pt x="2605" y="10234"/>
                  </a:cubicBezTo>
                  <a:lnTo>
                    <a:pt x="2604" y="10234"/>
                  </a:lnTo>
                  <a:lnTo>
                    <a:pt x="3500" y="9711"/>
                  </a:lnTo>
                  <a:close/>
                  <a:moveTo>
                    <a:pt x="6524" y="9711"/>
                  </a:moveTo>
                  <a:lnTo>
                    <a:pt x="7420" y="10234"/>
                  </a:lnTo>
                  <a:cubicBezTo>
                    <a:pt x="7213" y="10547"/>
                    <a:pt x="6946" y="10818"/>
                    <a:pt x="6638" y="11030"/>
                  </a:cubicBezTo>
                  <a:lnTo>
                    <a:pt x="6635" y="11031"/>
                  </a:lnTo>
                  <a:lnTo>
                    <a:pt x="6118" y="10122"/>
                  </a:lnTo>
                  <a:cubicBezTo>
                    <a:pt x="6274" y="10007"/>
                    <a:pt x="6411" y="9868"/>
                    <a:pt x="6524" y="9711"/>
                  </a:cubicBezTo>
                  <a:close/>
                  <a:moveTo>
                    <a:pt x="8481" y="11018"/>
                  </a:moveTo>
                  <a:cubicBezTo>
                    <a:pt x="8360" y="11018"/>
                    <a:pt x="8265" y="11125"/>
                    <a:pt x="8281" y="11246"/>
                  </a:cubicBezTo>
                  <a:cubicBezTo>
                    <a:pt x="8295" y="11348"/>
                    <a:pt x="8383" y="11423"/>
                    <a:pt x="8487" y="11423"/>
                  </a:cubicBezTo>
                  <a:cubicBezTo>
                    <a:pt x="8488" y="11423"/>
                    <a:pt x="8488" y="11423"/>
                    <a:pt x="8489" y="11423"/>
                  </a:cubicBezTo>
                  <a:lnTo>
                    <a:pt x="8733" y="11423"/>
                  </a:lnTo>
                  <a:cubicBezTo>
                    <a:pt x="8734" y="11423"/>
                    <a:pt x="8735" y="11423"/>
                    <a:pt x="8736" y="11423"/>
                  </a:cubicBezTo>
                  <a:cubicBezTo>
                    <a:pt x="8838" y="11423"/>
                    <a:pt x="8926" y="11348"/>
                    <a:pt x="8940" y="11246"/>
                  </a:cubicBezTo>
                  <a:cubicBezTo>
                    <a:pt x="8956" y="11125"/>
                    <a:pt x="8863" y="11018"/>
                    <a:pt x="8740" y="11018"/>
                  </a:cubicBezTo>
                  <a:close/>
                  <a:moveTo>
                    <a:pt x="4252" y="10326"/>
                  </a:moveTo>
                  <a:cubicBezTo>
                    <a:pt x="4428" y="10404"/>
                    <a:pt x="4614" y="10456"/>
                    <a:pt x="4806" y="10476"/>
                  </a:cubicBezTo>
                  <a:lnTo>
                    <a:pt x="4806" y="11527"/>
                  </a:lnTo>
                  <a:cubicBezTo>
                    <a:pt x="4432" y="11501"/>
                    <a:pt x="4068" y="11401"/>
                    <a:pt x="3734" y="11236"/>
                  </a:cubicBezTo>
                  <a:lnTo>
                    <a:pt x="4252" y="10326"/>
                  </a:lnTo>
                  <a:close/>
                  <a:moveTo>
                    <a:pt x="5764" y="10326"/>
                  </a:moveTo>
                  <a:lnTo>
                    <a:pt x="6282" y="11236"/>
                  </a:lnTo>
                  <a:cubicBezTo>
                    <a:pt x="5948" y="11401"/>
                    <a:pt x="5584" y="11501"/>
                    <a:pt x="5210" y="11527"/>
                  </a:cubicBezTo>
                  <a:lnTo>
                    <a:pt x="5210" y="10476"/>
                  </a:lnTo>
                  <a:cubicBezTo>
                    <a:pt x="5402" y="10455"/>
                    <a:pt x="5588" y="10404"/>
                    <a:pt x="5764" y="10326"/>
                  </a:cubicBezTo>
                  <a:close/>
                  <a:moveTo>
                    <a:pt x="5013" y="5245"/>
                  </a:moveTo>
                  <a:cubicBezTo>
                    <a:pt x="3189" y="5245"/>
                    <a:pt x="1705" y="6746"/>
                    <a:pt x="1705" y="8592"/>
                  </a:cubicBezTo>
                  <a:cubicBezTo>
                    <a:pt x="1705" y="10437"/>
                    <a:pt x="3189" y="11939"/>
                    <a:pt x="5013" y="11939"/>
                  </a:cubicBezTo>
                  <a:cubicBezTo>
                    <a:pt x="6837" y="11939"/>
                    <a:pt x="8321" y="10437"/>
                    <a:pt x="8321" y="8592"/>
                  </a:cubicBezTo>
                  <a:cubicBezTo>
                    <a:pt x="8321" y="6746"/>
                    <a:pt x="6837" y="5245"/>
                    <a:pt x="5013" y="5245"/>
                  </a:cubicBezTo>
                  <a:close/>
                  <a:moveTo>
                    <a:pt x="8481" y="11800"/>
                  </a:moveTo>
                  <a:cubicBezTo>
                    <a:pt x="8360" y="11802"/>
                    <a:pt x="8265" y="11908"/>
                    <a:pt x="8281" y="12029"/>
                  </a:cubicBezTo>
                  <a:cubicBezTo>
                    <a:pt x="8295" y="12131"/>
                    <a:pt x="8383" y="12207"/>
                    <a:pt x="8487" y="12207"/>
                  </a:cubicBezTo>
                  <a:cubicBezTo>
                    <a:pt x="8488" y="12207"/>
                    <a:pt x="8489" y="12207"/>
                    <a:pt x="8489" y="12207"/>
                  </a:cubicBezTo>
                  <a:lnTo>
                    <a:pt x="8733" y="12207"/>
                  </a:lnTo>
                  <a:cubicBezTo>
                    <a:pt x="8734" y="12207"/>
                    <a:pt x="8735" y="12207"/>
                    <a:pt x="8736" y="12207"/>
                  </a:cubicBezTo>
                  <a:cubicBezTo>
                    <a:pt x="8838" y="12207"/>
                    <a:pt x="8926" y="12131"/>
                    <a:pt x="8940" y="12029"/>
                  </a:cubicBezTo>
                  <a:cubicBezTo>
                    <a:pt x="8956" y="11908"/>
                    <a:pt x="8863" y="11802"/>
                    <a:pt x="8740" y="11800"/>
                  </a:cubicBezTo>
                  <a:close/>
                  <a:moveTo>
                    <a:pt x="8481" y="12584"/>
                  </a:moveTo>
                  <a:cubicBezTo>
                    <a:pt x="8360" y="12584"/>
                    <a:pt x="8265" y="12691"/>
                    <a:pt x="8281" y="12812"/>
                  </a:cubicBezTo>
                  <a:cubicBezTo>
                    <a:pt x="8295" y="12914"/>
                    <a:pt x="8383" y="12989"/>
                    <a:pt x="8487" y="12989"/>
                  </a:cubicBezTo>
                  <a:cubicBezTo>
                    <a:pt x="8488" y="12989"/>
                    <a:pt x="8488" y="12989"/>
                    <a:pt x="8489" y="12989"/>
                  </a:cubicBezTo>
                  <a:lnTo>
                    <a:pt x="8733" y="12989"/>
                  </a:lnTo>
                  <a:cubicBezTo>
                    <a:pt x="8734" y="12989"/>
                    <a:pt x="8735" y="12989"/>
                    <a:pt x="8736" y="12989"/>
                  </a:cubicBezTo>
                  <a:cubicBezTo>
                    <a:pt x="8838" y="12989"/>
                    <a:pt x="8926" y="12914"/>
                    <a:pt x="8940" y="12812"/>
                  </a:cubicBezTo>
                  <a:cubicBezTo>
                    <a:pt x="8956" y="12691"/>
                    <a:pt x="8863" y="12584"/>
                    <a:pt x="8740" y="12584"/>
                  </a:cubicBezTo>
                  <a:close/>
                  <a:moveTo>
                    <a:pt x="6248" y="3830"/>
                  </a:moveTo>
                  <a:lnTo>
                    <a:pt x="6664" y="4252"/>
                  </a:lnTo>
                  <a:cubicBezTo>
                    <a:pt x="6726" y="4314"/>
                    <a:pt x="6811" y="4350"/>
                    <a:pt x="6899" y="4350"/>
                  </a:cubicBezTo>
                  <a:lnTo>
                    <a:pt x="9368" y="4350"/>
                  </a:lnTo>
                  <a:lnTo>
                    <a:pt x="9368" y="13362"/>
                  </a:lnTo>
                  <a:cubicBezTo>
                    <a:pt x="9368" y="13394"/>
                    <a:pt x="9344" y="13420"/>
                    <a:pt x="9311" y="13421"/>
                  </a:cubicBezTo>
                  <a:lnTo>
                    <a:pt x="731" y="13421"/>
                  </a:lnTo>
                  <a:cubicBezTo>
                    <a:pt x="699" y="13420"/>
                    <a:pt x="675" y="13394"/>
                    <a:pt x="675" y="13362"/>
                  </a:cubicBezTo>
                  <a:lnTo>
                    <a:pt x="675" y="4350"/>
                  </a:lnTo>
                  <a:lnTo>
                    <a:pt x="1800" y="4350"/>
                  </a:lnTo>
                  <a:cubicBezTo>
                    <a:pt x="1888" y="4350"/>
                    <a:pt x="1973" y="4314"/>
                    <a:pt x="2035" y="4252"/>
                  </a:cubicBezTo>
                  <a:lnTo>
                    <a:pt x="2193" y="4092"/>
                  </a:lnTo>
                  <a:lnTo>
                    <a:pt x="2350" y="4252"/>
                  </a:lnTo>
                  <a:cubicBezTo>
                    <a:pt x="2414" y="4314"/>
                    <a:pt x="2497" y="4350"/>
                    <a:pt x="2587" y="4350"/>
                  </a:cubicBezTo>
                  <a:lnTo>
                    <a:pt x="5596" y="4350"/>
                  </a:lnTo>
                  <a:cubicBezTo>
                    <a:pt x="5684" y="4350"/>
                    <a:pt x="5769" y="4314"/>
                    <a:pt x="5831" y="4252"/>
                  </a:cubicBezTo>
                  <a:lnTo>
                    <a:pt x="6248" y="3830"/>
                  </a:lnTo>
                  <a:close/>
                  <a:moveTo>
                    <a:pt x="2281" y="1"/>
                  </a:moveTo>
                  <a:cubicBezTo>
                    <a:pt x="1887" y="1"/>
                    <a:pt x="1567" y="326"/>
                    <a:pt x="1567" y="727"/>
                  </a:cubicBezTo>
                  <a:lnTo>
                    <a:pt x="1567" y="787"/>
                  </a:lnTo>
                  <a:lnTo>
                    <a:pt x="338" y="787"/>
                  </a:lnTo>
                  <a:cubicBezTo>
                    <a:pt x="152" y="787"/>
                    <a:pt x="1" y="937"/>
                    <a:pt x="1" y="1124"/>
                  </a:cubicBezTo>
                  <a:lnTo>
                    <a:pt x="1" y="2689"/>
                  </a:lnTo>
                  <a:cubicBezTo>
                    <a:pt x="1" y="2793"/>
                    <a:pt x="51" y="2892"/>
                    <a:pt x="135" y="2954"/>
                  </a:cubicBezTo>
                  <a:lnTo>
                    <a:pt x="135" y="4000"/>
                  </a:lnTo>
                  <a:cubicBezTo>
                    <a:pt x="135" y="4108"/>
                    <a:pt x="185" y="4209"/>
                    <a:pt x="270" y="4275"/>
                  </a:cubicBezTo>
                  <a:lnTo>
                    <a:pt x="270" y="13371"/>
                  </a:lnTo>
                  <a:cubicBezTo>
                    <a:pt x="271" y="13623"/>
                    <a:pt x="476" y="13826"/>
                    <a:pt x="728" y="13826"/>
                  </a:cubicBezTo>
                  <a:cubicBezTo>
                    <a:pt x="729" y="13826"/>
                    <a:pt x="730" y="13826"/>
                    <a:pt x="731" y="13826"/>
                  </a:cubicBezTo>
                  <a:lnTo>
                    <a:pt x="9312" y="13826"/>
                  </a:lnTo>
                  <a:cubicBezTo>
                    <a:pt x="9313" y="13826"/>
                    <a:pt x="9314" y="13826"/>
                    <a:pt x="9315" y="13826"/>
                  </a:cubicBezTo>
                  <a:cubicBezTo>
                    <a:pt x="9566" y="13826"/>
                    <a:pt x="9770" y="13623"/>
                    <a:pt x="9773" y="13371"/>
                  </a:cubicBezTo>
                  <a:lnTo>
                    <a:pt x="9773" y="13313"/>
                  </a:lnTo>
                  <a:lnTo>
                    <a:pt x="10283" y="13313"/>
                  </a:lnTo>
                  <a:cubicBezTo>
                    <a:pt x="10540" y="13312"/>
                    <a:pt x="10746" y="13104"/>
                    <a:pt x="10744" y="12848"/>
                  </a:cubicBezTo>
                  <a:lnTo>
                    <a:pt x="10744" y="10432"/>
                  </a:lnTo>
                  <a:cubicBezTo>
                    <a:pt x="10746" y="10328"/>
                    <a:pt x="10671" y="10239"/>
                    <a:pt x="10567" y="10224"/>
                  </a:cubicBezTo>
                  <a:cubicBezTo>
                    <a:pt x="10558" y="10223"/>
                    <a:pt x="10549" y="10222"/>
                    <a:pt x="10540" y="10222"/>
                  </a:cubicBezTo>
                  <a:cubicBezTo>
                    <a:pt x="10431" y="10222"/>
                    <a:pt x="10339" y="10311"/>
                    <a:pt x="10339" y="10424"/>
                  </a:cubicBezTo>
                  <a:lnTo>
                    <a:pt x="10339" y="12848"/>
                  </a:lnTo>
                  <a:cubicBezTo>
                    <a:pt x="10341" y="12881"/>
                    <a:pt x="10315" y="12907"/>
                    <a:pt x="10283" y="12908"/>
                  </a:cubicBezTo>
                  <a:lnTo>
                    <a:pt x="9773" y="12908"/>
                  </a:lnTo>
                  <a:lnTo>
                    <a:pt x="9773" y="4270"/>
                  </a:lnTo>
                  <a:cubicBezTo>
                    <a:pt x="9857" y="4208"/>
                    <a:pt x="9907" y="4110"/>
                    <a:pt x="9907" y="4006"/>
                  </a:cubicBezTo>
                  <a:lnTo>
                    <a:pt x="9907" y="3028"/>
                  </a:lnTo>
                  <a:lnTo>
                    <a:pt x="10339" y="3028"/>
                  </a:lnTo>
                  <a:lnTo>
                    <a:pt x="10339" y="9635"/>
                  </a:lnTo>
                  <a:cubicBezTo>
                    <a:pt x="10338" y="9739"/>
                    <a:pt x="10414" y="9828"/>
                    <a:pt x="10517" y="9844"/>
                  </a:cubicBezTo>
                  <a:cubicBezTo>
                    <a:pt x="10525" y="9845"/>
                    <a:pt x="10533" y="9845"/>
                    <a:pt x="10541" y="9845"/>
                  </a:cubicBezTo>
                  <a:cubicBezTo>
                    <a:pt x="10652" y="9845"/>
                    <a:pt x="10744" y="9756"/>
                    <a:pt x="10744" y="9642"/>
                  </a:cubicBezTo>
                  <a:lnTo>
                    <a:pt x="10744" y="3025"/>
                  </a:lnTo>
                  <a:cubicBezTo>
                    <a:pt x="10924" y="3013"/>
                    <a:pt x="11068" y="2869"/>
                    <a:pt x="11068" y="2692"/>
                  </a:cubicBezTo>
                  <a:lnTo>
                    <a:pt x="11068" y="1120"/>
                  </a:lnTo>
                  <a:cubicBezTo>
                    <a:pt x="11068" y="936"/>
                    <a:pt x="10913" y="787"/>
                    <a:pt x="10723" y="787"/>
                  </a:cubicBezTo>
                  <a:lnTo>
                    <a:pt x="9206" y="787"/>
                  </a:lnTo>
                  <a:lnTo>
                    <a:pt x="9206" y="727"/>
                  </a:lnTo>
                  <a:cubicBezTo>
                    <a:pt x="9206" y="326"/>
                    <a:pt x="8886" y="1"/>
                    <a:pt x="8491" y="1"/>
                  </a:cubicBezTo>
                  <a:cubicBezTo>
                    <a:pt x="8096" y="1"/>
                    <a:pt x="7775" y="326"/>
                    <a:pt x="7775" y="727"/>
                  </a:cubicBezTo>
                  <a:lnTo>
                    <a:pt x="7775" y="787"/>
                  </a:lnTo>
                  <a:lnTo>
                    <a:pt x="2997" y="787"/>
                  </a:lnTo>
                  <a:lnTo>
                    <a:pt x="2997" y="727"/>
                  </a:lnTo>
                  <a:cubicBezTo>
                    <a:pt x="2997" y="326"/>
                    <a:pt x="2676" y="1"/>
                    <a:pt x="2281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38"/>
          <p:cNvGrpSpPr/>
          <p:nvPr/>
        </p:nvGrpSpPr>
        <p:grpSpPr>
          <a:xfrm>
            <a:off x="2148060" y="569872"/>
            <a:ext cx="708401" cy="626289"/>
            <a:chOff x="5600563" y="2666914"/>
            <a:chExt cx="372764" cy="372791"/>
          </a:xfrm>
        </p:grpSpPr>
        <p:sp>
          <p:nvSpPr>
            <p:cNvPr id="342" name="Google Shape;342;p38"/>
            <p:cNvSpPr/>
            <p:nvPr/>
          </p:nvSpPr>
          <p:spPr>
            <a:xfrm>
              <a:off x="5608841" y="2669907"/>
              <a:ext cx="356154" cy="249966"/>
            </a:xfrm>
            <a:custGeom>
              <a:avLst/>
              <a:gdLst/>
              <a:ahLst/>
              <a:cxnLst/>
              <a:rect l="l" t="t" r="r" b="b"/>
              <a:pathLst>
                <a:path w="13208" h="9270" extrusionOk="0">
                  <a:moveTo>
                    <a:pt x="6605" y="0"/>
                  </a:moveTo>
                  <a:cubicBezTo>
                    <a:pt x="2957" y="0"/>
                    <a:pt x="0" y="3046"/>
                    <a:pt x="0" y="6803"/>
                  </a:cubicBezTo>
                  <a:cubicBezTo>
                    <a:pt x="0" y="6865"/>
                    <a:pt x="39" y="6922"/>
                    <a:pt x="98" y="6945"/>
                  </a:cubicBezTo>
                  <a:lnTo>
                    <a:pt x="6432" y="9240"/>
                  </a:lnTo>
                  <a:cubicBezTo>
                    <a:pt x="6487" y="9260"/>
                    <a:pt x="6545" y="9270"/>
                    <a:pt x="6603" y="9270"/>
                  </a:cubicBezTo>
                  <a:cubicBezTo>
                    <a:pt x="6661" y="9270"/>
                    <a:pt x="6719" y="9260"/>
                    <a:pt x="6775" y="9240"/>
                  </a:cubicBezTo>
                  <a:lnTo>
                    <a:pt x="13110" y="6945"/>
                  </a:lnTo>
                  <a:cubicBezTo>
                    <a:pt x="13169" y="6923"/>
                    <a:pt x="13208" y="6865"/>
                    <a:pt x="13208" y="6803"/>
                  </a:cubicBezTo>
                  <a:cubicBezTo>
                    <a:pt x="13208" y="3046"/>
                    <a:pt x="10251" y="0"/>
                    <a:pt x="6605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786972" y="2695929"/>
              <a:ext cx="178347" cy="223944"/>
            </a:xfrm>
            <a:custGeom>
              <a:avLst/>
              <a:gdLst/>
              <a:ahLst/>
              <a:cxnLst/>
              <a:rect l="l" t="t" r="r" b="b"/>
              <a:pathLst>
                <a:path w="6614" h="8305" extrusionOk="0">
                  <a:moveTo>
                    <a:pt x="3400" y="1"/>
                  </a:moveTo>
                  <a:cubicBezTo>
                    <a:pt x="4534" y="911"/>
                    <a:pt x="5348" y="2162"/>
                    <a:pt x="5723" y="3568"/>
                  </a:cubicBezTo>
                  <a:cubicBezTo>
                    <a:pt x="5726" y="3579"/>
                    <a:pt x="5730" y="3592"/>
                    <a:pt x="5733" y="3604"/>
                  </a:cubicBezTo>
                  <a:cubicBezTo>
                    <a:pt x="5987" y="4625"/>
                    <a:pt x="5429" y="5676"/>
                    <a:pt x="4464" y="6026"/>
                  </a:cubicBezTo>
                  <a:lnTo>
                    <a:pt x="0" y="7642"/>
                  </a:lnTo>
                  <a:lnTo>
                    <a:pt x="0" y="8305"/>
                  </a:lnTo>
                  <a:cubicBezTo>
                    <a:pt x="62" y="8305"/>
                    <a:pt x="123" y="8295"/>
                    <a:pt x="180" y="8275"/>
                  </a:cubicBezTo>
                  <a:lnTo>
                    <a:pt x="6517" y="5980"/>
                  </a:lnTo>
                  <a:cubicBezTo>
                    <a:pt x="6574" y="5957"/>
                    <a:pt x="6613" y="5900"/>
                    <a:pt x="6613" y="5838"/>
                  </a:cubicBezTo>
                  <a:cubicBezTo>
                    <a:pt x="6613" y="3359"/>
                    <a:pt x="5325" y="1188"/>
                    <a:pt x="3400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762542" y="2899191"/>
              <a:ext cx="48699" cy="137602"/>
            </a:xfrm>
            <a:custGeom>
              <a:avLst/>
              <a:gdLst/>
              <a:ahLst/>
              <a:cxnLst/>
              <a:rect l="l" t="t" r="r" b="b"/>
              <a:pathLst>
                <a:path w="1806" h="5103" extrusionOk="0">
                  <a:moveTo>
                    <a:pt x="903" y="0"/>
                  </a:moveTo>
                  <a:cubicBezTo>
                    <a:pt x="405" y="0"/>
                    <a:pt x="0" y="417"/>
                    <a:pt x="0" y="931"/>
                  </a:cubicBezTo>
                  <a:cubicBezTo>
                    <a:pt x="0" y="1444"/>
                    <a:pt x="405" y="1860"/>
                    <a:pt x="903" y="1860"/>
                  </a:cubicBezTo>
                  <a:cubicBezTo>
                    <a:pt x="1402" y="1860"/>
                    <a:pt x="1805" y="1444"/>
                    <a:pt x="1805" y="931"/>
                  </a:cubicBezTo>
                  <a:cubicBezTo>
                    <a:pt x="1805" y="417"/>
                    <a:pt x="1402" y="0"/>
                    <a:pt x="903" y="0"/>
                  </a:cubicBezTo>
                  <a:close/>
                  <a:moveTo>
                    <a:pt x="902" y="2924"/>
                  </a:moveTo>
                  <a:cubicBezTo>
                    <a:pt x="891" y="2924"/>
                    <a:pt x="881" y="2924"/>
                    <a:pt x="870" y="2925"/>
                  </a:cubicBezTo>
                  <a:cubicBezTo>
                    <a:pt x="729" y="2940"/>
                    <a:pt x="615" y="3050"/>
                    <a:pt x="582" y="3192"/>
                  </a:cubicBezTo>
                  <a:lnTo>
                    <a:pt x="202" y="4798"/>
                  </a:lnTo>
                  <a:cubicBezTo>
                    <a:pt x="187" y="4859"/>
                    <a:pt x="215" y="4921"/>
                    <a:pt x="269" y="4949"/>
                  </a:cubicBezTo>
                  <a:cubicBezTo>
                    <a:pt x="468" y="5052"/>
                    <a:pt x="686" y="5103"/>
                    <a:pt x="903" y="5103"/>
                  </a:cubicBezTo>
                  <a:cubicBezTo>
                    <a:pt x="1121" y="5103"/>
                    <a:pt x="1338" y="5052"/>
                    <a:pt x="1537" y="4949"/>
                  </a:cubicBezTo>
                  <a:cubicBezTo>
                    <a:pt x="1591" y="4921"/>
                    <a:pt x="1619" y="4859"/>
                    <a:pt x="1605" y="4798"/>
                  </a:cubicBezTo>
                  <a:lnTo>
                    <a:pt x="1223" y="3182"/>
                  </a:lnTo>
                  <a:cubicBezTo>
                    <a:pt x="1189" y="3031"/>
                    <a:pt x="1055" y="2924"/>
                    <a:pt x="902" y="2924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5707641" y="2824444"/>
              <a:ext cx="158527" cy="80706"/>
            </a:xfrm>
            <a:custGeom>
              <a:avLst/>
              <a:gdLst/>
              <a:ahLst/>
              <a:cxnLst/>
              <a:rect l="l" t="t" r="r" b="b"/>
              <a:pathLst>
                <a:path w="5879" h="2993" extrusionOk="0">
                  <a:moveTo>
                    <a:pt x="2939" y="0"/>
                  </a:moveTo>
                  <a:cubicBezTo>
                    <a:pt x="1478" y="0"/>
                    <a:pt x="262" y="1080"/>
                    <a:pt x="0" y="2504"/>
                  </a:cubicBezTo>
                  <a:lnTo>
                    <a:pt x="1344" y="2993"/>
                  </a:lnTo>
                  <a:cubicBezTo>
                    <a:pt x="1697" y="2346"/>
                    <a:pt x="2280" y="1922"/>
                    <a:pt x="2939" y="1922"/>
                  </a:cubicBezTo>
                  <a:cubicBezTo>
                    <a:pt x="3599" y="1922"/>
                    <a:pt x="4181" y="2346"/>
                    <a:pt x="4534" y="2993"/>
                  </a:cubicBezTo>
                  <a:lnTo>
                    <a:pt x="5878" y="2504"/>
                  </a:lnTo>
                  <a:cubicBezTo>
                    <a:pt x="5616" y="1080"/>
                    <a:pt x="4400" y="0"/>
                    <a:pt x="2939" y="0"/>
                  </a:cubicBez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5818737" y="2874868"/>
              <a:ext cx="47431" cy="30282"/>
            </a:xfrm>
            <a:custGeom>
              <a:avLst/>
              <a:gdLst/>
              <a:ahLst/>
              <a:cxnLst/>
              <a:rect l="l" t="t" r="r" b="b"/>
              <a:pathLst>
                <a:path w="1759" h="1123" extrusionOk="0">
                  <a:moveTo>
                    <a:pt x="1571" y="1"/>
                  </a:moveTo>
                  <a:lnTo>
                    <a:pt x="1" y="568"/>
                  </a:lnTo>
                  <a:cubicBezTo>
                    <a:pt x="165" y="731"/>
                    <a:pt x="305" y="918"/>
                    <a:pt x="414" y="1123"/>
                  </a:cubicBezTo>
                  <a:lnTo>
                    <a:pt x="1758" y="636"/>
                  </a:lnTo>
                  <a:cubicBezTo>
                    <a:pt x="1718" y="417"/>
                    <a:pt x="1656" y="204"/>
                    <a:pt x="1571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5737033" y="2856182"/>
              <a:ext cx="99717" cy="63664"/>
            </a:xfrm>
            <a:custGeom>
              <a:avLst/>
              <a:gdLst/>
              <a:ahLst/>
              <a:cxnLst/>
              <a:rect l="l" t="t" r="r" b="b"/>
              <a:pathLst>
                <a:path w="3698" h="2361" extrusionOk="0">
                  <a:moveTo>
                    <a:pt x="1849" y="1"/>
                  </a:moveTo>
                  <a:cubicBezTo>
                    <a:pt x="988" y="1"/>
                    <a:pt x="256" y="724"/>
                    <a:pt x="1" y="1724"/>
                  </a:cubicBezTo>
                  <a:lnTo>
                    <a:pt x="1678" y="2330"/>
                  </a:lnTo>
                  <a:cubicBezTo>
                    <a:pt x="1733" y="2350"/>
                    <a:pt x="1791" y="2360"/>
                    <a:pt x="1849" y="2360"/>
                  </a:cubicBezTo>
                  <a:cubicBezTo>
                    <a:pt x="1907" y="2360"/>
                    <a:pt x="1965" y="2350"/>
                    <a:pt x="2021" y="2330"/>
                  </a:cubicBezTo>
                  <a:lnTo>
                    <a:pt x="3698" y="1724"/>
                  </a:lnTo>
                  <a:cubicBezTo>
                    <a:pt x="3443" y="724"/>
                    <a:pt x="2711" y="1"/>
                    <a:pt x="1849" y="1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5737033" y="2856182"/>
              <a:ext cx="93353" cy="55036"/>
            </a:xfrm>
            <a:custGeom>
              <a:avLst/>
              <a:gdLst/>
              <a:ahLst/>
              <a:cxnLst/>
              <a:rect l="l" t="t" r="r" b="b"/>
              <a:pathLst>
                <a:path w="3462" h="2041" extrusionOk="0">
                  <a:moveTo>
                    <a:pt x="1849" y="1"/>
                  </a:moveTo>
                  <a:cubicBezTo>
                    <a:pt x="986" y="1"/>
                    <a:pt x="256" y="724"/>
                    <a:pt x="1" y="1724"/>
                  </a:cubicBezTo>
                  <a:lnTo>
                    <a:pt x="878" y="2041"/>
                  </a:lnTo>
                  <a:lnTo>
                    <a:pt x="3462" y="1106"/>
                  </a:lnTo>
                  <a:cubicBezTo>
                    <a:pt x="3113" y="439"/>
                    <a:pt x="2521" y="1"/>
                    <a:pt x="1849" y="1"/>
                  </a:cubicBez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5600563" y="2666914"/>
              <a:ext cx="372764" cy="372791"/>
            </a:xfrm>
            <a:custGeom>
              <a:avLst/>
              <a:gdLst/>
              <a:ahLst/>
              <a:cxnLst/>
              <a:rect l="l" t="t" r="r" b="b"/>
              <a:pathLst>
                <a:path w="13824" h="13825" extrusionOk="0">
                  <a:moveTo>
                    <a:pt x="6910" y="6060"/>
                  </a:moveTo>
                  <a:cubicBezTo>
                    <a:pt x="8207" y="6060"/>
                    <a:pt x="9338" y="6939"/>
                    <a:pt x="9659" y="8195"/>
                  </a:cubicBezTo>
                  <a:lnTo>
                    <a:pt x="8922" y="8456"/>
                  </a:lnTo>
                  <a:cubicBezTo>
                    <a:pt x="8585" y="7466"/>
                    <a:pt x="7799" y="6816"/>
                    <a:pt x="6910" y="6816"/>
                  </a:cubicBezTo>
                  <a:cubicBezTo>
                    <a:pt x="6647" y="6816"/>
                    <a:pt x="6385" y="6874"/>
                    <a:pt x="6145" y="6986"/>
                  </a:cubicBezTo>
                  <a:cubicBezTo>
                    <a:pt x="6043" y="7033"/>
                    <a:pt x="5998" y="7152"/>
                    <a:pt x="6046" y="7254"/>
                  </a:cubicBezTo>
                  <a:cubicBezTo>
                    <a:pt x="6080" y="7328"/>
                    <a:pt x="6153" y="7372"/>
                    <a:pt x="6230" y="7372"/>
                  </a:cubicBezTo>
                  <a:cubicBezTo>
                    <a:pt x="6258" y="7372"/>
                    <a:pt x="6287" y="7366"/>
                    <a:pt x="6314" y="7354"/>
                  </a:cubicBezTo>
                  <a:cubicBezTo>
                    <a:pt x="6501" y="7267"/>
                    <a:pt x="6704" y="7221"/>
                    <a:pt x="6910" y="7221"/>
                  </a:cubicBezTo>
                  <a:cubicBezTo>
                    <a:pt x="7624" y="7221"/>
                    <a:pt x="8260" y="7764"/>
                    <a:pt x="8538" y="8590"/>
                  </a:cubicBezTo>
                  <a:lnTo>
                    <a:pt x="7017" y="9126"/>
                  </a:lnTo>
                  <a:cubicBezTo>
                    <a:pt x="6982" y="9137"/>
                    <a:pt x="6946" y="9143"/>
                    <a:pt x="6910" y="9143"/>
                  </a:cubicBezTo>
                  <a:cubicBezTo>
                    <a:pt x="6874" y="9143"/>
                    <a:pt x="6838" y="9137"/>
                    <a:pt x="6804" y="9126"/>
                  </a:cubicBezTo>
                  <a:lnTo>
                    <a:pt x="5282" y="8590"/>
                  </a:lnTo>
                  <a:cubicBezTo>
                    <a:pt x="5382" y="8290"/>
                    <a:pt x="5542" y="8012"/>
                    <a:pt x="5751" y="7776"/>
                  </a:cubicBezTo>
                  <a:cubicBezTo>
                    <a:pt x="5825" y="7692"/>
                    <a:pt x="5820" y="7564"/>
                    <a:pt x="5736" y="7489"/>
                  </a:cubicBezTo>
                  <a:cubicBezTo>
                    <a:pt x="5698" y="7454"/>
                    <a:pt x="5650" y="7437"/>
                    <a:pt x="5601" y="7437"/>
                  </a:cubicBezTo>
                  <a:cubicBezTo>
                    <a:pt x="5546" y="7437"/>
                    <a:pt x="5491" y="7460"/>
                    <a:pt x="5451" y="7504"/>
                  </a:cubicBezTo>
                  <a:cubicBezTo>
                    <a:pt x="5205" y="7780"/>
                    <a:pt x="5017" y="8104"/>
                    <a:pt x="4901" y="8456"/>
                  </a:cubicBezTo>
                  <a:lnTo>
                    <a:pt x="4161" y="8197"/>
                  </a:lnTo>
                  <a:cubicBezTo>
                    <a:pt x="4483" y="6940"/>
                    <a:pt x="5614" y="6061"/>
                    <a:pt x="6910" y="6060"/>
                  </a:cubicBezTo>
                  <a:close/>
                  <a:moveTo>
                    <a:pt x="7606" y="9346"/>
                  </a:moveTo>
                  <a:cubicBezTo>
                    <a:pt x="7619" y="9400"/>
                    <a:pt x="7625" y="9453"/>
                    <a:pt x="7625" y="9508"/>
                  </a:cubicBezTo>
                  <a:cubicBezTo>
                    <a:pt x="7625" y="9906"/>
                    <a:pt x="7301" y="10221"/>
                    <a:pt x="6912" y="10221"/>
                  </a:cubicBezTo>
                  <a:cubicBezTo>
                    <a:pt x="6884" y="10221"/>
                    <a:pt x="6856" y="10220"/>
                    <a:pt x="6828" y="10217"/>
                  </a:cubicBezTo>
                  <a:cubicBezTo>
                    <a:pt x="6405" y="10168"/>
                    <a:pt x="6118" y="9761"/>
                    <a:pt x="6214" y="9346"/>
                  </a:cubicBezTo>
                  <a:lnTo>
                    <a:pt x="6214" y="9346"/>
                  </a:lnTo>
                  <a:lnTo>
                    <a:pt x="6670" y="9506"/>
                  </a:lnTo>
                  <a:cubicBezTo>
                    <a:pt x="6748" y="9534"/>
                    <a:pt x="6829" y="9547"/>
                    <a:pt x="6910" y="9547"/>
                  </a:cubicBezTo>
                  <a:cubicBezTo>
                    <a:pt x="6992" y="9547"/>
                    <a:pt x="7073" y="9534"/>
                    <a:pt x="7151" y="9506"/>
                  </a:cubicBezTo>
                  <a:lnTo>
                    <a:pt x="7606" y="9346"/>
                  </a:lnTo>
                  <a:close/>
                  <a:moveTo>
                    <a:pt x="6901" y="11675"/>
                  </a:moveTo>
                  <a:cubicBezTo>
                    <a:pt x="6961" y="11675"/>
                    <a:pt x="7014" y="11715"/>
                    <a:pt x="7029" y="11775"/>
                  </a:cubicBezTo>
                  <a:lnTo>
                    <a:pt x="7403" y="13313"/>
                  </a:lnTo>
                  <a:cubicBezTo>
                    <a:pt x="7307" y="13356"/>
                    <a:pt x="7207" y="13386"/>
                    <a:pt x="7103" y="13403"/>
                  </a:cubicBezTo>
                  <a:lnTo>
                    <a:pt x="7103" y="12791"/>
                  </a:lnTo>
                  <a:cubicBezTo>
                    <a:pt x="7105" y="12687"/>
                    <a:pt x="7029" y="12598"/>
                    <a:pt x="6926" y="12582"/>
                  </a:cubicBezTo>
                  <a:cubicBezTo>
                    <a:pt x="6918" y="12581"/>
                    <a:pt x="6910" y="12581"/>
                    <a:pt x="6902" y="12581"/>
                  </a:cubicBezTo>
                  <a:cubicBezTo>
                    <a:pt x="6791" y="12581"/>
                    <a:pt x="6699" y="12670"/>
                    <a:pt x="6699" y="12782"/>
                  </a:cubicBezTo>
                  <a:lnTo>
                    <a:pt x="6699" y="13403"/>
                  </a:lnTo>
                  <a:cubicBezTo>
                    <a:pt x="6595" y="13386"/>
                    <a:pt x="6494" y="13356"/>
                    <a:pt x="6397" y="13313"/>
                  </a:cubicBezTo>
                  <a:lnTo>
                    <a:pt x="6771" y="11786"/>
                  </a:lnTo>
                  <a:cubicBezTo>
                    <a:pt x="6784" y="11728"/>
                    <a:pt x="6828" y="11685"/>
                    <a:pt x="6886" y="11676"/>
                  </a:cubicBezTo>
                  <a:cubicBezTo>
                    <a:pt x="6891" y="11675"/>
                    <a:pt x="6896" y="11675"/>
                    <a:pt x="6901" y="11675"/>
                  </a:cubicBezTo>
                  <a:close/>
                  <a:moveTo>
                    <a:pt x="6912" y="1"/>
                  </a:moveTo>
                  <a:cubicBezTo>
                    <a:pt x="5769" y="1"/>
                    <a:pt x="4624" y="284"/>
                    <a:pt x="3587" y="853"/>
                  </a:cubicBezTo>
                  <a:cubicBezTo>
                    <a:pt x="1375" y="2068"/>
                    <a:pt x="1" y="4390"/>
                    <a:pt x="1" y="6913"/>
                  </a:cubicBezTo>
                  <a:cubicBezTo>
                    <a:pt x="1" y="7061"/>
                    <a:pt x="94" y="7194"/>
                    <a:pt x="234" y="7243"/>
                  </a:cubicBezTo>
                  <a:lnTo>
                    <a:pt x="5831" y="9211"/>
                  </a:lnTo>
                  <a:cubicBezTo>
                    <a:pt x="5805" y="9307"/>
                    <a:pt x="5791" y="9407"/>
                    <a:pt x="5791" y="9506"/>
                  </a:cubicBezTo>
                  <a:cubicBezTo>
                    <a:pt x="5791" y="10055"/>
                    <a:pt x="6726" y="10607"/>
                    <a:pt x="6726" y="10607"/>
                  </a:cubicBezTo>
                  <a:lnTo>
                    <a:pt x="6726" y="11310"/>
                  </a:lnTo>
                  <a:cubicBezTo>
                    <a:pt x="6726" y="11310"/>
                    <a:pt x="6431" y="11515"/>
                    <a:pt x="6387" y="11688"/>
                  </a:cubicBezTo>
                  <a:lnTo>
                    <a:pt x="6001" y="13272"/>
                  </a:lnTo>
                  <a:cubicBezTo>
                    <a:pt x="5964" y="13425"/>
                    <a:pt x="6037" y="13582"/>
                    <a:pt x="6177" y="13651"/>
                  </a:cubicBezTo>
                  <a:cubicBezTo>
                    <a:pt x="6408" y="13767"/>
                    <a:pt x="6660" y="13824"/>
                    <a:pt x="6911" y="13824"/>
                  </a:cubicBezTo>
                  <a:cubicBezTo>
                    <a:pt x="7163" y="13824"/>
                    <a:pt x="7414" y="13767"/>
                    <a:pt x="7645" y="13651"/>
                  </a:cubicBezTo>
                  <a:cubicBezTo>
                    <a:pt x="7785" y="13582"/>
                    <a:pt x="7858" y="13425"/>
                    <a:pt x="7821" y="13272"/>
                  </a:cubicBezTo>
                  <a:lnTo>
                    <a:pt x="7432" y="11679"/>
                  </a:lnTo>
                  <a:cubicBezTo>
                    <a:pt x="7390" y="11510"/>
                    <a:pt x="7268" y="11372"/>
                    <a:pt x="7103" y="11312"/>
                  </a:cubicBezTo>
                  <a:lnTo>
                    <a:pt x="7103" y="10608"/>
                  </a:lnTo>
                  <a:cubicBezTo>
                    <a:pt x="7753" y="10496"/>
                    <a:pt x="8165" y="9848"/>
                    <a:pt x="7991" y="9211"/>
                  </a:cubicBezTo>
                  <a:lnTo>
                    <a:pt x="13588" y="7244"/>
                  </a:lnTo>
                  <a:cubicBezTo>
                    <a:pt x="13728" y="7194"/>
                    <a:pt x="13822" y="7061"/>
                    <a:pt x="13822" y="6913"/>
                  </a:cubicBezTo>
                  <a:cubicBezTo>
                    <a:pt x="13823" y="4863"/>
                    <a:pt x="12913" y="2918"/>
                    <a:pt x="11338" y="1607"/>
                  </a:cubicBezTo>
                  <a:cubicBezTo>
                    <a:pt x="11300" y="1575"/>
                    <a:pt x="11254" y="1559"/>
                    <a:pt x="11208" y="1559"/>
                  </a:cubicBezTo>
                  <a:cubicBezTo>
                    <a:pt x="11150" y="1559"/>
                    <a:pt x="11093" y="1584"/>
                    <a:pt x="11053" y="1633"/>
                  </a:cubicBezTo>
                  <a:cubicBezTo>
                    <a:pt x="10980" y="1718"/>
                    <a:pt x="10992" y="1846"/>
                    <a:pt x="11078" y="1918"/>
                  </a:cubicBezTo>
                  <a:cubicBezTo>
                    <a:pt x="12551" y="3144"/>
                    <a:pt x="13407" y="4958"/>
                    <a:pt x="13417" y="6875"/>
                  </a:cubicBezTo>
                  <a:lnTo>
                    <a:pt x="10044" y="8061"/>
                  </a:lnTo>
                  <a:cubicBezTo>
                    <a:pt x="9857" y="7358"/>
                    <a:pt x="9439" y="6740"/>
                    <a:pt x="8857" y="6305"/>
                  </a:cubicBezTo>
                  <a:lnTo>
                    <a:pt x="10381" y="4932"/>
                  </a:lnTo>
                  <a:cubicBezTo>
                    <a:pt x="10459" y="4856"/>
                    <a:pt x="10462" y="4733"/>
                    <a:pt x="10390" y="4652"/>
                  </a:cubicBezTo>
                  <a:cubicBezTo>
                    <a:pt x="10350" y="4608"/>
                    <a:pt x="10295" y="4585"/>
                    <a:pt x="10239" y="4585"/>
                  </a:cubicBezTo>
                  <a:cubicBezTo>
                    <a:pt x="10194" y="4585"/>
                    <a:pt x="10149" y="4600"/>
                    <a:pt x="10112" y="4631"/>
                  </a:cubicBezTo>
                  <a:lnTo>
                    <a:pt x="8507" y="6076"/>
                  </a:lnTo>
                  <a:cubicBezTo>
                    <a:pt x="8436" y="6036"/>
                    <a:pt x="8364" y="5998"/>
                    <a:pt x="8291" y="5963"/>
                  </a:cubicBezTo>
                  <a:lnTo>
                    <a:pt x="9582" y="3726"/>
                  </a:lnTo>
                  <a:cubicBezTo>
                    <a:pt x="9638" y="3629"/>
                    <a:pt x="9605" y="3506"/>
                    <a:pt x="9508" y="3449"/>
                  </a:cubicBezTo>
                  <a:cubicBezTo>
                    <a:pt x="9476" y="3431"/>
                    <a:pt x="9441" y="3422"/>
                    <a:pt x="9407" y="3422"/>
                  </a:cubicBezTo>
                  <a:cubicBezTo>
                    <a:pt x="9337" y="3422"/>
                    <a:pt x="9269" y="3458"/>
                    <a:pt x="9231" y="3523"/>
                  </a:cubicBezTo>
                  <a:lnTo>
                    <a:pt x="7910" y="5812"/>
                  </a:lnTo>
                  <a:cubicBezTo>
                    <a:pt x="7845" y="5791"/>
                    <a:pt x="7779" y="5772"/>
                    <a:pt x="7711" y="5756"/>
                  </a:cubicBezTo>
                  <a:lnTo>
                    <a:pt x="8448" y="3009"/>
                  </a:lnTo>
                  <a:cubicBezTo>
                    <a:pt x="8476" y="2900"/>
                    <a:pt x="8413" y="2790"/>
                    <a:pt x="8305" y="2761"/>
                  </a:cubicBezTo>
                  <a:cubicBezTo>
                    <a:pt x="8288" y="2756"/>
                    <a:pt x="8270" y="2754"/>
                    <a:pt x="8253" y="2754"/>
                  </a:cubicBezTo>
                  <a:cubicBezTo>
                    <a:pt x="8163" y="2754"/>
                    <a:pt x="8081" y="2814"/>
                    <a:pt x="8057" y="2905"/>
                  </a:cubicBezTo>
                  <a:lnTo>
                    <a:pt x="7312" y="5680"/>
                  </a:lnTo>
                  <a:cubicBezTo>
                    <a:pt x="7248" y="5672"/>
                    <a:pt x="7105" y="5662"/>
                    <a:pt x="7105" y="5662"/>
                  </a:cubicBezTo>
                  <a:lnTo>
                    <a:pt x="7105" y="2694"/>
                  </a:lnTo>
                  <a:cubicBezTo>
                    <a:pt x="7106" y="2591"/>
                    <a:pt x="7030" y="2501"/>
                    <a:pt x="6928" y="2486"/>
                  </a:cubicBezTo>
                  <a:cubicBezTo>
                    <a:pt x="6919" y="2485"/>
                    <a:pt x="6911" y="2484"/>
                    <a:pt x="6903" y="2484"/>
                  </a:cubicBezTo>
                  <a:cubicBezTo>
                    <a:pt x="6792" y="2484"/>
                    <a:pt x="6699" y="2573"/>
                    <a:pt x="6699" y="2687"/>
                  </a:cubicBezTo>
                  <a:lnTo>
                    <a:pt x="6699" y="5662"/>
                  </a:lnTo>
                  <a:cubicBezTo>
                    <a:pt x="6699" y="5662"/>
                    <a:pt x="6576" y="5672"/>
                    <a:pt x="6510" y="5680"/>
                  </a:cubicBezTo>
                  <a:lnTo>
                    <a:pt x="5774" y="2932"/>
                  </a:lnTo>
                  <a:cubicBezTo>
                    <a:pt x="5749" y="2843"/>
                    <a:pt x="5667" y="2783"/>
                    <a:pt x="5578" y="2783"/>
                  </a:cubicBezTo>
                  <a:cubicBezTo>
                    <a:pt x="5561" y="2783"/>
                    <a:pt x="5543" y="2785"/>
                    <a:pt x="5526" y="2790"/>
                  </a:cubicBezTo>
                  <a:cubicBezTo>
                    <a:pt x="5418" y="2818"/>
                    <a:pt x="5354" y="2929"/>
                    <a:pt x="5383" y="3037"/>
                  </a:cubicBezTo>
                  <a:lnTo>
                    <a:pt x="6111" y="5755"/>
                  </a:lnTo>
                  <a:cubicBezTo>
                    <a:pt x="6044" y="5772"/>
                    <a:pt x="5978" y="5791"/>
                    <a:pt x="5913" y="5812"/>
                  </a:cubicBezTo>
                  <a:lnTo>
                    <a:pt x="4594" y="3527"/>
                  </a:lnTo>
                  <a:cubicBezTo>
                    <a:pt x="4556" y="3463"/>
                    <a:pt x="4488" y="3426"/>
                    <a:pt x="4418" y="3426"/>
                  </a:cubicBezTo>
                  <a:cubicBezTo>
                    <a:pt x="4384" y="3426"/>
                    <a:pt x="4349" y="3435"/>
                    <a:pt x="4317" y="3454"/>
                  </a:cubicBezTo>
                  <a:cubicBezTo>
                    <a:pt x="4221" y="3508"/>
                    <a:pt x="4187" y="3632"/>
                    <a:pt x="4244" y="3730"/>
                  </a:cubicBezTo>
                  <a:lnTo>
                    <a:pt x="5533" y="5963"/>
                  </a:lnTo>
                  <a:cubicBezTo>
                    <a:pt x="5464" y="5995"/>
                    <a:pt x="5396" y="6030"/>
                    <a:pt x="5330" y="6067"/>
                  </a:cubicBezTo>
                  <a:lnTo>
                    <a:pt x="3721" y="4619"/>
                  </a:lnTo>
                  <a:cubicBezTo>
                    <a:pt x="3682" y="4585"/>
                    <a:pt x="3634" y="4567"/>
                    <a:pt x="3587" y="4567"/>
                  </a:cubicBezTo>
                  <a:cubicBezTo>
                    <a:pt x="3531" y="4567"/>
                    <a:pt x="3475" y="4590"/>
                    <a:pt x="3435" y="4635"/>
                  </a:cubicBezTo>
                  <a:cubicBezTo>
                    <a:pt x="3360" y="4717"/>
                    <a:pt x="3366" y="4845"/>
                    <a:pt x="3450" y="4920"/>
                  </a:cubicBezTo>
                  <a:lnTo>
                    <a:pt x="4977" y="6295"/>
                  </a:lnTo>
                  <a:cubicBezTo>
                    <a:pt x="4389" y="6731"/>
                    <a:pt x="3967" y="7354"/>
                    <a:pt x="3778" y="8060"/>
                  </a:cubicBezTo>
                  <a:lnTo>
                    <a:pt x="405" y="6874"/>
                  </a:lnTo>
                  <a:cubicBezTo>
                    <a:pt x="426" y="3305"/>
                    <a:pt x="3336" y="407"/>
                    <a:pt x="6910" y="407"/>
                  </a:cubicBezTo>
                  <a:cubicBezTo>
                    <a:pt x="6913" y="407"/>
                    <a:pt x="6915" y="407"/>
                    <a:pt x="6918" y="407"/>
                  </a:cubicBezTo>
                  <a:cubicBezTo>
                    <a:pt x="8153" y="407"/>
                    <a:pt x="9363" y="759"/>
                    <a:pt x="10404" y="1424"/>
                  </a:cubicBezTo>
                  <a:cubicBezTo>
                    <a:pt x="10438" y="1445"/>
                    <a:pt x="10476" y="1455"/>
                    <a:pt x="10513" y="1455"/>
                  </a:cubicBezTo>
                  <a:cubicBezTo>
                    <a:pt x="10580" y="1455"/>
                    <a:pt x="10646" y="1422"/>
                    <a:pt x="10685" y="1362"/>
                  </a:cubicBezTo>
                  <a:cubicBezTo>
                    <a:pt x="10744" y="1267"/>
                    <a:pt x="10717" y="1141"/>
                    <a:pt x="10623" y="1081"/>
                  </a:cubicBezTo>
                  <a:cubicBezTo>
                    <a:pt x="9493" y="362"/>
                    <a:pt x="8204" y="1"/>
                    <a:pt x="6912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38"/>
          <p:cNvGrpSpPr/>
          <p:nvPr/>
        </p:nvGrpSpPr>
        <p:grpSpPr>
          <a:xfrm>
            <a:off x="4333017" y="2665205"/>
            <a:ext cx="516901" cy="495610"/>
            <a:chOff x="5601183" y="3301590"/>
            <a:chExt cx="386381" cy="328110"/>
          </a:xfrm>
        </p:grpSpPr>
        <p:sp>
          <p:nvSpPr>
            <p:cNvPr id="351" name="Google Shape;351;p38"/>
            <p:cNvSpPr/>
            <p:nvPr/>
          </p:nvSpPr>
          <p:spPr>
            <a:xfrm>
              <a:off x="5607682" y="3307333"/>
              <a:ext cx="374301" cy="115815"/>
            </a:xfrm>
            <a:custGeom>
              <a:avLst/>
              <a:gdLst/>
              <a:ahLst/>
              <a:cxnLst/>
              <a:rect l="l" t="t" r="r" b="b"/>
              <a:pathLst>
                <a:path w="13881" h="4295" extrusionOk="0">
                  <a:moveTo>
                    <a:pt x="1951" y="0"/>
                  </a:moveTo>
                  <a:cubicBezTo>
                    <a:pt x="1513" y="0"/>
                    <a:pt x="1073" y="166"/>
                    <a:pt x="735" y="504"/>
                  </a:cubicBezTo>
                  <a:cubicBezTo>
                    <a:pt x="0" y="1237"/>
                    <a:pt x="81" y="2452"/>
                    <a:pt x="908" y="3081"/>
                  </a:cubicBezTo>
                  <a:lnTo>
                    <a:pt x="2496" y="4294"/>
                  </a:lnTo>
                  <a:lnTo>
                    <a:pt x="4534" y="2260"/>
                  </a:lnTo>
                  <a:lnTo>
                    <a:pt x="3320" y="675"/>
                  </a:lnTo>
                  <a:cubicBezTo>
                    <a:pt x="2978" y="229"/>
                    <a:pt x="2466" y="0"/>
                    <a:pt x="1951" y="0"/>
                  </a:cubicBezTo>
                  <a:close/>
                  <a:moveTo>
                    <a:pt x="11929" y="0"/>
                  </a:moveTo>
                  <a:cubicBezTo>
                    <a:pt x="11415" y="0"/>
                    <a:pt x="10903" y="229"/>
                    <a:pt x="10561" y="675"/>
                  </a:cubicBezTo>
                  <a:lnTo>
                    <a:pt x="9346" y="2260"/>
                  </a:lnTo>
                  <a:lnTo>
                    <a:pt x="11385" y="4294"/>
                  </a:lnTo>
                  <a:lnTo>
                    <a:pt x="12974" y="3083"/>
                  </a:lnTo>
                  <a:cubicBezTo>
                    <a:pt x="13800" y="2452"/>
                    <a:pt x="13880" y="1237"/>
                    <a:pt x="13146" y="504"/>
                  </a:cubicBezTo>
                  <a:cubicBezTo>
                    <a:pt x="12807" y="166"/>
                    <a:pt x="12367" y="0"/>
                    <a:pt x="11929" y="0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5621434" y="3307333"/>
              <a:ext cx="360549" cy="115815"/>
            </a:xfrm>
            <a:custGeom>
              <a:avLst/>
              <a:gdLst/>
              <a:ahLst/>
              <a:cxnLst/>
              <a:rect l="l" t="t" r="r" b="b"/>
              <a:pathLst>
                <a:path w="13371" h="4295" extrusionOk="0">
                  <a:moveTo>
                    <a:pt x="1441" y="0"/>
                  </a:moveTo>
                  <a:cubicBezTo>
                    <a:pt x="1004" y="0"/>
                    <a:pt x="564" y="166"/>
                    <a:pt x="226" y="504"/>
                  </a:cubicBezTo>
                  <a:cubicBezTo>
                    <a:pt x="141" y="589"/>
                    <a:pt x="65" y="682"/>
                    <a:pt x="0" y="783"/>
                  </a:cubicBezTo>
                  <a:cubicBezTo>
                    <a:pt x="286" y="597"/>
                    <a:pt x="612" y="506"/>
                    <a:pt x="938" y="506"/>
                  </a:cubicBezTo>
                  <a:cubicBezTo>
                    <a:pt x="1452" y="506"/>
                    <a:pt x="1963" y="734"/>
                    <a:pt x="2305" y="1179"/>
                  </a:cubicBezTo>
                  <a:lnTo>
                    <a:pt x="3520" y="2764"/>
                  </a:lnTo>
                  <a:lnTo>
                    <a:pt x="4024" y="2260"/>
                  </a:lnTo>
                  <a:lnTo>
                    <a:pt x="2810" y="675"/>
                  </a:lnTo>
                  <a:cubicBezTo>
                    <a:pt x="2468" y="229"/>
                    <a:pt x="1956" y="0"/>
                    <a:pt x="1441" y="0"/>
                  </a:cubicBezTo>
                  <a:close/>
                  <a:moveTo>
                    <a:pt x="12317" y="253"/>
                  </a:moveTo>
                  <a:lnTo>
                    <a:pt x="12317" y="253"/>
                  </a:lnTo>
                  <a:cubicBezTo>
                    <a:pt x="12777" y="1004"/>
                    <a:pt x="12594" y="1979"/>
                    <a:pt x="11894" y="2513"/>
                  </a:cubicBezTo>
                  <a:lnTo>
                    <a:pt x="10304" y="3725"/>
                  </a:lnTo>
                  <a:lnTo>
                    <a:pt x="10875" y="4294"/>
                  </a:lnTo>
                  <a:lnTo>
                    <a:pt x="12464" y="3081"/>
                  </a:lnTo>
                  <a:cubicBezTo>
                    <a:pt x="13290" y="2452"/>
                    <a:pt x="13370" y="1237"/>
                    <a:pt x="12636" y="504"/>
                  </a:cubicBezTo>
                  <a:cubicBezTo>
                    <a:pt x="12539" y="407"/>
                    <a:pt x="12432" y="324"/>
                    <a:pt x="12317" y="253"/>
                  </a:cubicBez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5613964" y="3342118"/>
              <a:ext cx="361789" cy="260671"/>
            </a:xfrm>
            <a:custGeom>
              <a:avLst/>
              <a:gdLst/>
              <a:ahLst/>
              <a:cxnLst/>
              <a:rect l="l" t="t" r="r" b="b"/>
              <a:pathLst>
                <a:path w="13417" h="9667" extrusionOk="0">
                  <a:moveTo>
                    <a:pt x="5670" y="0"/>
                  </a:moveTo>
                  <a:cubicBezTo>
                    <a:pt x="2538" y="0"/>
                    <a:pt x="1" y="2539"/>
                    <a:pt x="1" y="5670"/>
                  </a:cubicBezTo>
                  <a:lnTo>
                    <a:pt x="1" y="5886"/>
                  </a:lnTo>
                  <a:cubicBezTo>
                    <a:pt x="1" y="7973"/>
                    <a:pt x="1692" y="9666"/>
                    <a:pt x="3780" y="9666"/>
                  </a:cubicBezTo>
                  <a:lnTo>
                    <a:pt x="9638" y="9666"/>
                  </a:lnTo>
                  <a:cubicBezTo>
                    <a:pt x="11725" y="9666"/>
                    <a:pt x="13417" y="7973"/>
                    <a:pt x="13417" y="5886"/>
                  </a:cubicBezTo>
                  <a:lnTo>
                    <a:pt x="13417" y="5670"/>
                  </a:lnTo>
                  <a:cubicBezTo>
                    <a:pt x="13417" y="2539"/>
                    <a:pt x="10880" y="0"/>
                    <a:pt x="7748" y="0"/>
                  </a:cubicBez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5613964" y="3342118"/>
              <a:ext cx="339274" cy="260671"/>
            </a:xfrm>
            <a:custGeom>
              <a:avLst/>
              <a:gdLst/>
              <a:ahLst/>
              <a:cxnLst/>
              <a:rect l="l" t="t" r="r" b="b"/>
              <a:pathLst>
                <a:path w="12582" h="9667" extrusionOk="0">
                  <a:moveTo>
                    <a:pt x="5670" y="0"/>
                  </a:moveTo>
                  <a:cubicBezTo>
                    <a:pt x="2538" y="0"/>
                    <a:pt x="1" y="2539"/>
                    <a:pt x="1" y="5670"/>
                  </a:cubicBezTo>
                  <a:lnTo>
                    <a:pt x="1" y="5886"/>
                  </a:lnTo>
                  <a:cubicBezTo>
                    <a:pt x="1" y="7973"/>
                    <a:pt x="1692" y="9666"/>
                    <a:pt x="3780" y="9666"/>
                  </a:cubicBezTo>
                  <a:lnTo>
                    <a:pt x="8801" y="9666"/>
                  </a:lnTo>
                  <a:cubicBezTo>
                    <a:pt x="10888" y="9666"/>
                    <a:pt x="12581" y="7973"/>
                    <a:pt x="12580" y="5886"/>
                  </a:cubicBezTo>
                  <a:lnTo>
                    <a:pt x="12580" y="5670"/>
                  </a:lnTo>
                  <a:cubicBezTo>
                    <a:pt x="12580" y="2539"/>
                    <a:pt x="10043" y="0"/>
                    <a:pt x="6910" y="0"/>
                  </a:cubicBezTo>
                  <a:close/>
                </a:path>
              </a:pathLst>
            </a:custGeom>
            <a:solidFill>
              <a:srgbClr val="F7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5676874" y="3426815"/>
              <a:ext cx="235917" cy="108291"/>
            </a:xfrm>
            <a:custGeom>
              <a:avLst/>
              <a:gdLst/>
              <a:ahLst/>
              <a:cxnLst/>
              <a:rect l="l" t="t" r="r" b="b"/>
              <a:pathLst>
                <a:path w="8749" h="4016" extrusionOk="0">
                  <a:moveTo>
                    <a:pt x="2483" y="2"/>
                  </a:moveTo>
                  <a:cubicBezTo>
                    <a:pt x="2483" y="2"/>
                    <a:pt x="2482" y="2"/>
                    <a:pt x="2481" y="2"/>
                  </a:cubicBezTo>
                  <a:cubicBezTo>
                    <a:pt x="2045" y="2"/>
                    <a:pt x="1641" y="229"/>
                    <a:pt x="1418" y="602"/>
                  </a:cubicBezTo>
                  <a:lnTo>
                    <a:pt x="494" y="2145"/>
                  </a:lnTo>
                  <a:cubicBezTo>
                    <a:pt x="0" y="2969"/>
                    <a:pt x="595" y="4015"/>
                    <a:pt x="1556" y="4015"/>
                  </a:cubicBezTo>
                  <a:lnTo>
                    <a:pt x="2094" y="4015"/>
                  </a:lnTo>
                  <a:cubicBezTo>
                    <a:pt x="2661" y="4015"/>
                    <a:pt x="3157" y="3629"/>
                    <a:pt x="3295" y="3079"/>
                  </a:cubicBezTo>
                  <a:lnTo>
                    <a:pt x="3681" y="1536"/>
                  </a:lnTo>
                  <a:cubicBezTo>
                    <a:pt x="3878" y="757"/>
                    <a:pt x="3288" y="2"/>
                    <a:pt x="2483" y="2"/>
                  </a:cubicBezTo>
                  <a:close/>
                  <a:moveTo>
                    <a:pt x="6269" y="0"/>
                  </a:moveTo>
                  <a:cubicBezTo>
                    <a:pt x="5463" y="0"/>
                    <a:pt x="4871" y="756"/>
                    <a:pt x="5067" y="1536"/>
                  </a:cubicBezTo>
                  <a:lnTo>
                    <a:pt x="5453" y="3079"/>
                  </a:lnTo>
                  <a:cubicBezTo>
                    <a:pt x="5592" y="3629"/>
                    <a:pt x="6087" y="4015"/>
                    <a:pt x="6655" y="4015"/>
                  </a:cubicBezTo>
                  <a:lnTo>
                    <a:pt x="7192" y="4015"/>
                  </a:lnTo>
                  <a:cubicBezTo>
                    <a:pt x="8153" y="4014"/>
                    <a:pt x="8748" y="2968"/>
                    <a:pt x="8254" y="2145"/>
                  </a:cubicBezTo>
                  <a:lnTo>
                    <a:pt x="8256" y="2145"/>
                  </a:lnTo>
                  <a:lnTo>
                    <a:pt x="7331" y="602"/>
                  </a:lnTo>
                  <a:cubicBezTo>
                    <a:pt x="7107" y="229"/>
                    <a:pt x="6704" y="0"/>
                    <a:pt x="6269" y="0"/>
                  </a:cubicBezTo>
                  <a:close/>
                </a:path>
              </a:pathLst>
            </a:custGeom>
            <a:solidFill>
              <a:srgbClr val="232322">
                <a:alpha val="88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5723550" y="3447713"/>
              <a:ext cx="137764" cy="28313"/>
            </a:xfrm>
            <a:custGeom>
              <a:avLst/>
              <a:gdLst/>
              <a:ahLst/>
              <a:cxnLst/>
              <a:rect l="l" t="t" r="r" b="b"/>
              <a:pathLst>
                <a:path w="5109" h="1050" extrusionOk="0">
                  <a:moveTo>
                    <a:pt x="4584" y="0"/>
                  </a:moveTo>
                  <a:lnTo>
                    <a:pt x="4584" y="2"/>
                  </a:lnTo>
                  <a:cubicBezTo>
                    <a:pt x="4120" y="3"/>
                    <a:pt x="3888" y="565"/>
                    <a:pt x="4218" y="893"/>
                  </a:cubicBezTo>
                  <a:cubicBezTo>
                    <a:pt x="4318" y="993"/>
                    <a:pt x="4451" y="1046"/>
                    <a:pt x="4587" y="1046"/>
                  </a:cubicBezTo>
                  <a:cubicBezTo>
                    <a:pt x="4654" y="1046"/>
                    <a:pt x="4722" y="1033"/>
                    <a:pt x="4787" y="1006"/>
                  </a:cubicBezTo>
                  <a:cubicBezTo>
                    <a:pt x="4982" y="925"/>
                    <a:pt x="5108" y="735"/>
                    <a:pt x="5108" y="523"/>
                  </a:cubicBezTo>
                  <a:cubicBezTo>
                    <a:pt x="5108" y="235"/>
                    <a:pt x="4874" y="0"/>
                    <a:pt x="4584" y="0"/>
                  </a:cubicBezTo>
                  <a:close/>
                  <a:moveTo>
                    <a:pt x="703" y="2"/>
                  </a:moveTo>
                  <a:cubicBezTo>
                    <a:pt x="234" y="2"/>
                    <a:pt x="1" y="566"/>
                    <a:pt x="332" y="896"/>
                  </a:cubicBezTo>
                  <a:cubicBezTo>
                    <a:pt x="432" y="996"/>
                    <a:pt x="566" y="1049"/>
                    <a:pt x="702" y="1049"/>
                  </a:cubicBezTo>
                  <a:cubicBezTo>
                    <a:pt x="770" y="1049"/>
                    <a:pt x="839" y="1036"/>
                    <a:pt x="904" y="1009"/>
                  </a:cubicBezTo>
                  <a:cubicBezTo>
                    <a:pt x="1100" y="928"/>
                    <a:pt x="1227" y="735"/>
                    <a:pt x="1226" y="523"/>
                  </a:cubicBezTo>
                  <a:cubicBezTo>
                    <a:pt x="1226" y="235"/>
                    <a:pt x="991" y="2"/>
                    <a:pt x="703" y="2"/>
                  </a:cubicBezTo>
                  <a:close/>
                </a:path>
              </a:pathLst>
            </a:custGeom>
            <a:solidFill>
              <a:srgbClr val="FFE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5717025" y="3484062"/>
              <a:ext cx="155588" cy="139814"/>
            </a:xfrm>
            <a:custGeom>
              <a:avLst/>
              <a:gdLst/>
              <a:ahLst/>
              <a:cxnLst/>
              <a:rect l="l" t="t" r="r" b="b"/>
              <a:pathLst>
                <a:path w="5770" h="5185" extrusionOk="0">
                  <a:moveTo>
                    <a:pt x="2027" y="1"/>
                  </a:moveTo>
                  <a:cubicBezTo>
                    <a:pt x="1564" y="1"/>
                    <a:pt x="1155" y="305"/>
                    <a:pt x="1021" y="750"/>
                  </a:cubicBezTo>
                  <a:lnTo>
                    <a:pt x="301" y="3166"/>
                  </a:lnTo>
                  <a:cubicBezTo>
                    <a:pt x="1" y="4173"/>
                    <a:pt x="757" y="5185"/>
                    <a:pt x="1810" y="5185"/>
                  </a:cubicBezTo>
                  <a:lnTo>
                    <a:pt x="3962" y="5185"/>
                  </a:lnTo>
                  <a:cubicBezTo>
                    <a:pt x="5015" y="5185"/>
                    <a:pt x="5770" y="4173"/>
                    <a:pt x="5470" y="3166"/>
                  </a:cubicBezTo>
                  <a:lnTo>
                    <a:pt x="4750" y="750"/>
                  </a:lnTo>
                  <a:cubicBezTo>
                    <a:pt x="4617" y="306"/>
                    <a:pt x="4208" y="1"/>
                    <a:pt x="3744" y="1"/>
                  </a:cubicBezTo>
                  <a:close/>
                </a:path>
              </a:pathLst>
            </a:custGeom>
            <a:solidFill>
              <a:srgbClr val="F7F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5766559" y="3511000"/>
              <a:ext cx="56573" cy="42362"/>
            </a:xfrm>
            <a:custGeom>
              <a:avLst/>
              <a:gdLst/>
              <a:ahLst/>
              <a:cxnLst/>
              <a:rect l="l" t="t" r="r" b="b"/>
              <a:pathLst>
                <a:path w="2098" h="1571" extrusionOk="0">
                  <a:moveTo>
                    <a:pt x="649" y="0"/>
                  </a:moveTo>
                  <a:cubicBezTo>
                    <a:pt x="290" y="0"/>
                    <a:pt x="1" y="290"/>
                    <a:pt x="1" y="647"/>
                  </a:cubicBezTo>
                  <a:cubicBezTo>
                    <a:pt x="1" y="892"/>
                    <a:pt x="139" y="1117"/>
                    <a:pt x="358" y="1226"/>
                  </a:cubicBezTo>
                  <a:lnTo>
                    <a:pt x="1048" y="1571"/>
                  </a:lnTo>
                  <a:lnTo>
                    <a:pt x="1738" y="1226"/>
                  </a:lnTo>
                  <a:cubicBezTo>
                    <a:pt x="1959" y="1117"/>
                    <a:pt x="2097" y="892"/>
                    <a:pt x="2097" y="647"/>
                  </a:cubicBezTo>
                  <a:cubicBezTo>
                    <a:pt x="2097" y="290"/>
                    <a:pt x="1806" y="0"/>
                    <a:pt x="1449" y="0"/>
                  </a:cubicBezTo>
                  <a:close/>
                </a:path>
              </a:pathLst>
            </a:custGeom>
            <a:solidFill>
              <a:srgbClr val="232322">
                <a:alpha val="88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5601183" y="3301590"/>
              <a:ext cx="386381" cy="328110"/>
            </a:xfrm>
            <a:custGeom>
              <a:avLst/>
              <a:gdLst/>
              <a:ahLst/>
              <a:cxnLst/>
              <a:rect l="l" t="t" r="r" b="b"/>
              <a:pathLst>
                <a:path w="14329" h="12168" extrusionOk="0">
                  <a:moveTo>
                    <a:pt x="2195" y="417"/>
                  </a:moveTo>
                  <a:cubicBezTo>
                    <a:pt x="2648" y="417"/>
                    <a:pt x="3098" y="618"/>
                    <a:pt x="3399" y="1011"/>
                  </a:cubicBezTo>
                  <a:lnTo>
                    <a:pt x="3912" y="1680"/>
                  </a:lnTo>
                  <a:cubicBezTo>
                    <a:pt x="3003" y="2035"/>
                    <a:pt x="2198" y="2616"/>
                    <a:pt x="1577" y="3368"/>
                  </a:cubicBezTo>
                  <a:lnTo>
                    <a:pt x="1271" y="3134"/>
                  </a:lnTo>
                  <a:cubicBezTo>
                    <a:pt x="545" y="2575"/>
                    <a:pt x="478" y="1506"/>
                    <a:pt x="1126" y="859"/>
                  </a:cubicBezTo>
                  <a:cubicBezTo>
                    <a:pt x="1424" y="563"/>
                    <a:pt x="1810" y="417"/>
                    <a:pt x="2195" y="417"/>
                  </a:cubicBezTo>
                  <a:close/>
                  <a:moveTo>
                    <a:pt x="5239" y="5622"/>
                  </a:moveTo>
                  <a:cubicBezTo>
                    <a:pt x="5404" y="5622"/>
                    <a:pt x="5562" y="5749"/>
                    <a:pt x="5562" y="5942"/>
                  </a:cubicBezTo>
                  <a:cubicBezTo>
                    <a:pt x="5560" y="6119"/>
                    <a:pt x="5418" y="6263"/>
                    <a:pt x="5241" y="6263"/>
                  </a:cubicBezTo>
                  <a:lnTo>
                    <a:pt x="5239" y="6263"/>
                  </a:lnTo>
                  <a:cubicBezTo>
                    <a:pt x="4954" y="6262"/>
                    <a:pt x="4813" y="5916"/>
                    <a:pt x="5014" y="5716"/>
                  </a:cubicBezTo>
                  <a:cubicBezTo>
                    <a:pt x="5080" y="5651"/>
                    <a:pt x="5160" y="5622"/>
                    <a:pt x="5239" y="5622"/>
                  </a:cubicBezTo>
                  <a:close/>
                  <a:moveTo>
                    <a:pt x="9121" y="5622"/>
                  </a:moveTo>
                  <a:cubicBezTo>
                    <a:pt x="9286" y="5622"/>
                    <a:pt x="9443" y="5749"/>
                    <a:pt x="9443" y="5942"/>
                  </a:cubicBezTo>
                  <a:cubicBezTo>
                    <a:pt x="9443" y="6119"/>
                    <a:pt x="9299" y="6263"/>
                    <a:pt x="9122" y="6263"/>
                  </a:cubicBezTo>
                  <a:cubicBezTo>
                    <a:pt x="8837" y="6262"/>
                    <a:pt x="8694" y="5916"/>
                    <a:pt x="8897" y="5716"/>
                  </a:cubicBezTo>
                  <a:cubicBezTo>
                    <a:pt x="8962" y="5651"/>
                    <a:pt x="9043" y="5622"/>
                    <a:pt x="9121" y="5622"/>
                  </a:cubicBezTo>
                  <a:close/>
                  <a:moveTo>
                    <a:pt x="5239" y="5218"/>
                  </a:moveTo>
                  <a:cubicBezTo>
                    <a:pt x="4947" y="5218"/>
                    <a:pt x="4682" y="5395"/>
                    <a:pt x="4571" y="5666"/>
                  </a:cubicBezTo>
                  <a:cubicBezTo>
                    <a:pt x="4458" y="5936"/>
                    <a:pt x="4520" y="6249"/>
                    <a:pt x="4729" y="6457"/>
                  </a:cubicBezTo>
                  <a:cubicBezTo>
                    <a:pt x="4868" y="6594"/>
                    <a:pt x="5053" y="6668"/>
                    <a:pt x="5241" y="6668"/>
                  </a:cubicBezTo>
                  <a:cubicBezTo>
                    <a:pt x="5334" y="6668"/>
                    <a:pt x="5429" y="6649"/>
                    <a:pt x="5519" y="6612"/>
                  </a:cubicBezTo>
                  <a:cubicBezTo>
                    <a:pt x="5790" y="6500"/>
                    <a:pt x="5967" y="6236"/>
                    <a:pt x="5967" y="5942"/>
                  </a:cubicBezTo>
                  <a:cubicBezTo>
                    <a:pt x="5965" y="5542"/>
                    <a:pt x="5641" y="5218"/>
                    <a:pt x="5241" y="5218"/>
                  </a:cubicBezTo>
                  <a:close/>
                  <a:moveTo>
                    <a:pt x="9121" y="5214"/>
                  </a:moveTo>
                  <a:cubicBezTo>
                    <a:pt x="8932" y="5214"/>
                    <a:pt x="8747" y="5288"/>
                    <a:pt x="8609" y="5426"/>
                  </a:cubicBezTo>
                  <a:cubicBezTo>
                    <a:pt x="8400" y="5635"/>
                    <a:pt x="8338" y="5948"/>
                    <a:pt x="8451" y="6219"/>
                  </a:cubicBezTo>
                  <a:cubicBezTo>
                    <a:pt x="8563" y="6491"/>
                    <a:pt x="8828" y="6668"/>
                    <a:pt x="9122" y="6668"/>
                  </a:cubicBezTo>
                  <a:cubicBezTo>
                    <a:pt x="9522" y="6668"/>
                    <a:pt x="9848" y="6344"/>
                    <a:pt x="9850" y="5942"/>
                  </a:cubicBezTo>
                  <a:lnTo>
                    <a:pt x="9848" y="5942"/>
                  </a:lnTo>
                  <a:cubicBezTo>
                    <a:pt x="9850" y="5648"/>
                    <a:pt x="9672" y="5383"/>
                    <a:pt x="9401" y="5271"/>
                  </a:cubicBezTo>
                  <a:cubicBezTo>
                    <a:pt x="9311" y="5233"/>
                    <a:pt x="9215" y="5214"/>
                    <a:pt x="9121" y="5214"/>
                  </a:cubicBezTo>
                  <a:close/>
                  <a:moveTo>
                    <a:pt x="5287" y="4833"/>
                  </a:moveTo>
                  <a:cubicBezTo>
                    <a:pt x="5627" y="4833"/>
                    <a:pt x="5945" y="4999"/>
                    <a:pt x="6138" y="5278"/>
                  </a:cubicBezTo>
                  <a:cubicBezTo>
                    <a:pt x="6313" y="5526"/>
                    <a:pt x="6362" y="5840"/>
                    <a:pt x="6288" y="6134"/>
                  </a:cubicBezTo>
                  <a:lnTo>
                    <a:pt x="6176" y="6582"/>
                  </a:lnTo>
                  <a:cubicBezTo>
                    <a:pt x="5681" y="6642"/>
                    <a:pt x="5269" y="6990"/>
                    <a:pt x="5125" y="7465"/>
                  </a:cubicBezTo>
                  <a:lnTo>
                    <a:pt x="4834" y="8442"/>
                  </a:lnTo>
                  <a:lnTo>
                    <a:pt x="4363" y="8442"/>
                  </a:lnTo>
                  <a:cubicBezTo>
                    <a:pt x="4363" y="8442"/>
                    <a:pt x="4362" y="8442"/>
                    <a:pt x="4361" y="8442"/>
                  </a:cubicBezTo>
                  <a:cubicBezTo>
                    <a:pt x="3560" y="8442"/>
                    <a:pt x="3063" y="7568"/>
                    <a:pt x="3474" y="6879"/>
                  </a:cubicBezTo>
                  <a:lnTo>
                    <a:pt x="4398" y="5337"/>
                  </a:lnTo>
                  <a:cubicBezTo>
                    <a:pt x="4587" y="5024"/>
                    <a:pt x="4924" y="4834"/>
                    <a:pt x="5287" y="4833"/>
                  </a:cubicBezTo>
                  <a:close/>
                  <a:moveTo>
                    <a:pt x="9073" y="4834"/>
                  </a:moveTo>
                  <a:cubicBezTo>
                    <a:pt x="9418" y="4834"/>
                    <a:pt x="9763" y="5003"/>
                    <a:pt x="9963" y="5337"/>
                  </a:cubicBezTo>
                  <a:lnTo>
                    <a:pt x="10888" y="6879"/>
                  </a:lnTo>
                  <a:cubicBezTo>
                    <a:pt x="11078" y="7199"/>
                    <a:pt x="11083" y="7596"/>
                    <a:pt x="10898" y="7920"/>
                  </a:cubicBezTo>
                  <a:cubicBezTo>
                    <a:pt x="10716" y="8242"/>
                    <a:pt x="10374" y="8442"/>
                    <a:pt x="10003" y="8442"/>
                  </a:cubicBezTo>
                  <a:cubicBezTo>
                    <a:pt x="10002" y="8442"/>
                    <a:pt x="10001" y="8442"/>
                    <a:pt x="9999" y="8442"/>
                  </a:cubicBezTo>
                  <a:lnTo>
                    <a:pt x="9528" y="8442"/>
                  </a:lnTo>
                  <a:lnTo>
                    <a:pt x="9237" y="7465"/>
                  </a:lnTo>
                  <a:cubicBezTo>
                    <a:pt x="9092" y="6990"/>
                    <a:pt x="8681" y="6642"/>
                    <a:pt x="8187" y="6582"/>
                  </a:cubicBezTo>
                  <a:lnTo>
                    <a:pt x="8075" y="6134"/>
                  </a:lnTo>
                  <a:cubicBezTo>
                    <a:pt x="8001" y="5840"/>
                    <a:pt x="8050" y="5526"/>
                    <a:pt x="8223" y="5278"/>
                  </a:cubicBezTo>
                  <a:cubicBezTo>
                    <a:pt x="8430" y="4981"/>
                    <a:pt x="8752" y="4834"/>
                    <a:pt x="9073" y="4834"/>
                  </a:cubicBezTo>
                  <a:close/>
                  <a:moveTo>
                    <a:pt x="7585" y="7984"/>
                  </a:moveTo>
                  <a:cubicBezTo>
                    <a:pt x="7791" y="7984"/>
                    <a:pt x="7968" y="8124"/>
                    <a:pt x="8015" y="8325"/>
                  </a:cubicBezTo>
                  <a:cubicBezTo>
                    <a:pt x="8063" y="8525"/>
                    <a:pt x="7966" y="8733"/>
                    <a:pt x="7782" y="8824"/>
                  </a:cubicBezTo>
                  <a:lnTo>
                    <a:pt x="7181" y="9123"/>
                  </a:lnTo>
                  <a:lnTo>
                    <a:pt x="6582" y="8824"/>
                  </a:lnTo>
                  <a:cubicBezTo>
                    <a:pt x="6431" y="8750"/>
                    <a:pt x="6336" y="8596"/>
                    <a:pt x="6336" y="8427"/>
                  </a:cubicBezTo>
                  <a:lnTo>
                    <a:pt x="6337" y="8427"/>
                  </a:lnTo>
                  <a:cubicBezTo>
                    <a:pt x="6337" y="8181"/>
                    <a:pt x="6536" y="7984"/>
                    <a:pt x="6782" y="7984"/>
                  </a:cubicBezTo>
                  <a:lnTo>
                    <a:pt x="7582" y="7984"/>
                  </a:lnTo>
                  <a:cubicBezTo>
                    <a:pt x="7583" y="7984"/>
                    <a:pt x="7584" y="7984"/>
                    <a:pt x="7585" y="7984"/>
                  </a:cubicBezTo>
                  <a:close/>
                  <a:moveTo>
                    <a:pt x="12160" y="405"/>
                  </a:moveTo>
                  <a:cubicBezTo>
                    <a:pt x="12545" y="405"/>
                    <a:pt x="12931" y="550"/>
                    <a:pt x="13230" y="848"/>
                  </a:cubicBezTo>
                  <a:cubicBezTo>
                    <a:pt x="13881" y="1496"/>
                    <a:pt x="13810" y="2569"/>
                    <a:pt x="13080" y="3127"/>
                  </a:cubicBezTo>
                  <a:lnTo>
                    <a:pt x="12777" y="3358"/>
                  </a:lnTo>
                  <a:cubicBezTo>
                    <a:pt x="12524" y="3052"/>
                    <a:pt x="12238" y="2774"/>
                    <a:pt x="11929" y="2528"/>
                  </a:cubicBezTo>
                  <a:cubicBezTo>
                    <a:pt x="11891" y="2497"/>
                    <a:pt x="11846" y="2483"/>
                    <a:pt x="11802" y="2483"/>
                  </a:cubicBezTo>
                  <a:cubicBezTo>
                    <a:pt x="11743" y="2483"/>
                    <a:pt x="11684" y="2509"/>
                    <a:pt x="11645" y="2559"/>
                  </a:cubicBezTo>
                  <a:cubicBezTo>
                    <a:pt x="11574" y="2647"/>
                    <a:pt x="11589" y="2774"/>
                    <a:pt x="11676" y="2843"/>
                  </a:cubicBezTo>
                  <a:cubicBezTo>
                    <a:pt x="12947" y="3852"/>
                    <a:pt x="13675" y="5360"/>
                    <a:pt x="13675" y="6977"/>
                  </a:cubicBezTo>
                  <a:lnTo>
                    <a:pt x="13675" y="7498"/>
                  </a:lnTo>
                  <a:cubicBezTo>
                    <a:pt x="13675" y="9403"/>
                    <a:pt x="12120" y="10953"/>
                    <a:pt x="10208" y="10953"/>
                  </a:cubicBezTo>
                  <a:lnTo>
                    <a:pt x="9933" y="10953"/>
                  </a:lnTo>
                  <a:cubicBezTo>
                    <a:pt x="10054" y="10604"/>
                    <a:pt x="10063" y="10226"/>
                    <a:pt x="9956" y="9873"/>
                  </a:cubicBezTo>
                  <a:lnTo>
                    <a:pt x="9649" y="8847"/>
                  </a:lnTo>
                  <a:lnTo>
                    <a:pt x="9991" y="8847"/>
                  </a:lnTo>
                  <a:cubicBezTo>
                    <a:pt x="9992" y="8847"/>
                    <a:pt x="9993" y="8847"/>
                    <a:pt x="9995" y="8847"/>
                  </a:cubicBezTo>
                  <a:cubicBezTo>
                    <a:pt x="10509" y="8847"/>
                    <a:pt x="10984" y="8569"/>
                    <a:pt x="11238" y="8122"/>
                  </a:cubicBezTo>
                  <a:cubicBezTo>
                    <a:pt x="11495" y="7673"/>
                    <a:pt x="11488" y="7121"/>
                    <a:pt x="11224" y="6677"/>
                  </a:cubicBezTo>
                  <a:lnTo>
                    <a:pt x="10302" y="5140"/>
                  </a:lnTo>
                  <a:cubicBezTo>
                    <a:pt x="10041" y="4707"/>
                    <a:pt x="9574" y="4442"/>
                    <a:pt x="9069" y="4441"/>
                  </a:cubicBezTo>
                  <a:cubicBezTo>
                    <a:pt x="9068" y="4441"/>
                    <a:pt x="9067" y="4441"/>
                    <a:pt x="9066" y="4441"/>
                  </a:cubicBezTo>
                  <a:cubicBezTo>
                    <a:pt x="8134" y="4441"/>
                    <a:pt x="7449" y="5318"/>
                    <a:pt x="7675" y="6223"/>
                  </a:cubicBezTo>
                  <a:lnTo>
                    <a:pt x="7766" y="6579"/>
                  </a:lnTo>
                  <a:lnTo>
                    <a:pt x="6598" y="6579"/>
                  </a:lnTo>
                  <a:lnTo>
                    <a:pt x="6680" y="6248"/>
                  </a:lnTo>
                  <a:cubicBezTo>
                    <a:pt x="6795" y="5791"/>
                    <a:pt x="6691" y="5304"/>
                    <a:pt x="6387" y="4945"/>
                  </a:cubicBezTo>
                  <a:cubicBezTo>
                    <a:pt x="6116" y="4625"/>
                    <a:pt x="5718" y="4441"/>
                    <a:pt x="5297" y="4441"/>
                  </a:cubicBezTo>
                  <a:cubicBezTo>
                    <a:pt x="5296" y="4441"/>
                    <a:pt x="5294" y="4441"/>
                    <a:pt x="5292" y="4441"/>
                  </a:cubicBezTo>
                  <a:cubicBezTo>
                    <a:pt x="4788" y="4442"/>
                    <a:pt x="4321" y="4707"/>
                    <a:pt x="4061" y="5140"/>
                  </a:cubicBezTo>
                  <a:lnTo>
                    <a:pt x="3139" y="6677"/>
                  </a:lnTo>
                  <a:cubicBezTo>
                    <a:pt x="2873" y="7121"/>
                    <a:pt x="2868" y="7673"/>
                    <a:pt x="3123" y="8122"/>
                  </a:cubicBezTo>
                  <a:cubicBezTo>
                    <a:pt x="3377" y="8570"/>
                    <a:pt x="3852" y="8847"/>
                    <a:pt x="4368" y="8847"/>
                  </a:cubicBezTo>
                  <a:cubicBezTo>
                    <a:pt x="4369" y="8847"/>
                    <a:pt x="4370" y="8847"/>
                    <a:pt x="4372" y="8847"/>
                  </a:cubicBezTo>
                  <a:lnTo>
                    <a:pt x="4712" y="8847"/>
                  </a:lnTo>
                  <a:lnTo>
                    <a:pt x="4406" y="9873"/>
                  </a:lnTo>
                  <a:cubicBezTo>
                    <a:pt x="4298" y="10227"/>
                    <a:pt x="4307" y="10604"/>
                    <a:pt x="4429" y="10953"/>
                  </a:cubicBezTo>
                  <a:lnTo>
                    <a:pt x="4130" y="10953"/>
                  </a:lnTo>
                  <a:cubicBezTo>
                    <a:pt x="2218" y="10953"/>
                    <a:pt x="663" y="9404"/>
                    <a:pt x="663" y="7498"/>
                  </a:cubicBezTo>
                  <a:lnTo>
                    <a:pt x="663" y="6977"/>
                  </a:lnTo>
                  <a:cubicBezTo>
                    <a:pt x="663" y="4063"/>
                    <a:pt x="3041" y="1693"/>
                    <a:pt x="5964" y="1693"/>
                  </a:cubicBezTo>
                  <a:lnTo>
                    <a:pt x="8374" y="1693"/>
                  </a:lnTo>
                  <a:cubicBezTo>
                    <a:pt x="9301" y="1693"/>
                    <a:pt x="10213" y="1936"/>
                    <a:pt x="11017" y="2397"/>
                  </a:cubicBezTo>
                  <a:cubicBezTo>
                    <a:pt x="11049" y="2416"/>
                    <a:pt x="11086" y="2425"/>
                    <a:pt x="11121" y="2425"/>
                  </a:cubicBezTo>
                  <a:cubicBezTo>
                    <a:pt x="11190" y="2425"/>
                    <a:pt x="11256" y="2392"/>
                    <a:pt x="11296" y="2330"/>
                  </a:cubicBezTo>
                  <a:cubicBezTo>
                    <a:pt x="11355" y="2234"/>
                    <a:pt x="11323" y="2106"/>
                    <a:pt x="11224" y="2049"/>
                  </a:cubicBezTo>
                  <a:cubicBezTo>
                    <a:pt x="10972" y="1904"/>
                    <a:pt x="10710" y="1778"/>
                    <a:pt x="10439" y="1673"/>
                  </a:cubicBezTo>
                  <a:lnTo>
                    <a:pt x="10950" y="1006"/>
                  </a:lnTo>
                  <a:cubicBezTo>
                    <a:pt x="11251" y="609"/>
                    <a:pt x="11704" y="405"/>
                    <a:pt x="12160" y="405"/>
                  </a:cubicBezTo>
                  <a:close/>
                  <a:moveTo>
                    <a:pt x="6782" y="7579"/>
                  </a:moveTo>
                  <a:cubicBezTo>
                    <a:pt x="6389" y="7579"/>
                    <a:pt x="6046" y="7850"/>
                    <a:pt x="5955" y="8233"/>
                  </a:cubicBezTo>
                  <a:cubicBezTo>
                    <a:pt x="5864" y="8616"/>
                    <a:pt x="6050" y="9011"/>
                    <a:pt x="6402" y="9187"/>
                  </a:cubicBezTo>
                  <a:lnTo>
                    <a:pt x="6981" y="9475"/>
                  </a:lnTo>
                  <a:lnTo>
                    <a:pt x="6981" y="10649"/>
                  </a:lnTo>
                  <a:cubicBezTo>
                    <a:pt x="6840" y="10695"/>
                    <a:pt x="6695" y="10717"/>
                    <a:pt x="6551" y="10717"/>
                  </a:cubicBezTo>
                  <a:cubicBezTo>
                    <a:pt x="6221" y="10717"/>
                    <a:pt x="5897" y="10600"/>
                    <a:pt x="5641" y="10378"/>
                  </a:cubicBezTo>
                  <a:lnTo>
                    <a:pt x="5481" y="10241"/>
                  </a:lnTo>
                  <a:cubicBezTo>
                    <a:pt x="5442" y="10209"/>
                    <a:pt x="5396" y="10193"/>
                    <a:pt x="5350" y="10193"/>
                  </a:cubicBezTo>
                  <a:cubicBezTo>
                    <a:pt x="5284" y="10193"/>
                    <a:pt x="5220" y="10225"/>
                    <a:pt x="5180" y="10285"/>
                  </a:cubicBezTo>
                  <a:cubicBezTo>
                    <a:pt x="5125" y="10372"/>
                    <a:pt x="5144" y="10488"/>
                    <a:pt x="5223" y="10554"/>
                  </a:cubicBezTo>
                  <a:lnTo>
                    <a:pt x="5377" y="10687"/>
                  </a:lnTo>
                  <a:cubicBezTo>
                    <a:pt x="6191" y="10826"/>
                    <a:pt x="7006" y="10972"/>
                    <a:pt x="7818" y="11122"/>
                  </a:cubicBezTo>
                  <a:cubicBezTo>
                    <a:pt x="8249" y="11120"/>
                    <a:pt x="8664" y="10966"/>
                    <a:pt x="8989" y="10687"/>
                  </a:cubicBezTo>
                  <a:lnTo>
                    <a:pt x="9144" y="10554"/>
                  </a:lnTo>
                  <a:cubicBezTo>
                    <a:pt x="9223" y="10488"/>
                    <a:pt x="9242" y="10372"/>
                    <a:pt x="9187" y="10285"/>
                  </a:cubicBezTo>
                  <a:cubicBezTo>
                    <a:pt x="9147" y="10225"/>
                    <a:pt x="9082" y="10193"/>
                    <a:pt x="9017" y="10193"/>
                  </a:cubicBezTo>
                  <a:cubicBezTo>
                    <a:pt x="8970" y="10193"/>
                    <a:pt x="8924" y="10209"/>
                    <a:pt x="8886" y="10241"/>
                  </a:cubicBezTo>
                  <a:lnTo>
                    <a:pt x="8726" y="10378"/>
                  </a:lnTo>
                  <a:cubicBezTo>
                    <a:pt x="8469" y="10599"/>
                    <a:pt x="8146" y="10716"/>
                    <a:pt x="7817" y="10716"/>
                  </a:cubicBezTo>
                  <a:cubicBezTo>
                    <a:pt x="7672" y="10716"/>
                    <a:pt x="7527" y="10694"/>
                    <a:pt x="7386" y="10648"/>
                  </a:cubicBezTo>
                  <a:lnTo>
                    <a:pt x="7386" y="9475"/>
                  </a:lnTo>
                  <a:lnTo>
                    <a:pt x="7964" y="9187"/>
                  </a:lnTo>
                  <a:cubicBezTo>
                    <a:pt x="8317" y="9011"/>
                    <a:pt x="8501" y="8616"/>
                    <a:pt x="8410" y="8233"/>
                  </a:cubicBezTo>
                  <a:cubicBezTo>
                    <a:pt x="8319" y="7850"/>
                    <a:pt x="7978" y="7579"/>
                    <a:pt x="7583" y="7579"/>
                  </a:cubicBezTo>
                  <a:close/>
                  <a:moveTo>
                    <a:pt x="2179" y="0"/>
                  </a:moveTo>
                  <a:cubicBezTo>
                    <a:pt x="1691" y="0"/>
                    <a:pt x="1201" y="185"/>
                    <a:pt x="823" y="561"/>
                  </a:cubicBezTo>
                  <a:cubicBezTo>
                    <a:pt x="1" y="1382"/>
                    <a:pt x="90" y="2741"/>
                    <a:pt x="1015" y="3447"/>
                  </a:cubicBezTo>
                  <a:lnTo>
                    <a:pt x="1319" y="3679"/>
                  </a:lnTo>
                  <a:cubicBezTo>
                    <a:pt x="629" y="4640"/>
                    <a:pt x="259" y="5794"/>
                    <a:pt x="259" y="6977"/>
                  </a:cubicBezTo>
                  <a:lnTo>
                    <a:pt x="259" y="7530"/>
                  </a:lnTo>
                  <a:cubicBezTo>
                    <a:pt x="259" y="9655"/>
                    <a:pt x="1992" y="11385"/>
                    <a:pt x="4123" y="11385"/>
                  </a:cubicBezTo>
                  <a:lnTo>
                    <a:pt x="4612" y="11385"/>
                  </a:lnTo>
                  <a:cubicBezTo>
                    <a:pt x="4630" y="11408"/>
                    <a:pt x="4646" y="11431"/>
                    <a:pt x="4663" y="11454"/>
                  </a:cubicBezTo>
                  <a:cubicBezTo>
                    <a:pt x="4994" y="11903"/>
                    <a:pt x="5517" y="12168"/>
                    <a:pt x="6074" y="12168"/>
                  </a:cubicBezTo>
                  <a:cubicBezTo>
                    <a:pt x="6077" y="12168"/>
                    <a:pt x="6080" y="12168"/>
                    <a:pt x="6083" y="12168"/>
                  </a:cubicBezTo>
                  <a:lnTo>
                    <a:pt x="6441" y="12168"/>
                  </a:lnTo>
                  <a:cubicBezTo>
                    <a:pt x="6442" y="12168"/>
                    <a:pt x="6443" y="12168"/>
                    <a:pt x="6444" y="12168"/>
                  </a:cubicBezTo>
                  <a:cubicBezTo>
                    <a:pt x="6546" y="12168"/>
                    <a:pt x="6634" y="12093"/>
                    <a:pt x="6650" y="11990"/>
                  </a:cubicBezTo>
                  <a:cubicBezTo>
                    <a:pt x="6664" y="11869"/>
                    <a:pt x="6570" y="11763"/>
                    <a:pt x="6448" y="11763"/>
                  </a:cubicBezTo>
                  <a:lnTo>
                    <a:pt x="6106" y="11763"/>
                  </a:lnTo>
                  <a:cubicBezTo>
                    <a:pt x="6106" y="11763"/>
                    <a:pt x="6105" y="11763"/>
                    <a:pt x="6104" y="11763"/>
                  </a:cubicBezTo>
                  <a:cubicBezTo>
                    <a:pt x="5189" y="11763"/>
                    <a:pt x="4531" y="10882"/>
                    <a:pt x="4791" y="10005"/>
                  </a:cubicBezTo>
                  <a:lnTo>
                    <a:pt x="5511" y="7589"/>
                  </a:lnTo>
                  <a:cubicBezTo>
                    <a:pt x="5621" y="7230"/>
                    <a:pt x="5949" y="6985"/>
                    <a:pt x="6324" y="6984"/>
                  </a:cubicBezTo>
                  <a:lnTo>
                    <a:pt x="8040" y="6984"/>
                  </a:lnTo>
                  <a:cubicBezTo>
                    <a:pt x="8415" y="6985"/>
                    <a:pt x="8743" y="7230"/>
                    <a:pt x="8853" y="7589"/>
                  </a:cubicBezTo>
                  <a:lnTo>
                    <a:pt x="9573" y="10005"/>
                  </a:lnTo>
                  <a:cubicBezTo>
                    <a:pt x="9833" y="10882"/>
                    <a:pt x="9175" y="11763"/>
                    <a:pt x="8260" y="11763"/>
                  </a:cubicBezTo>
                  <a:cubicBezTo>
                    <a:pt x="8259" y="11763"/>
                    <a:pt x="8258" y="11763"/>
                    <a:pt x="8258" y="11763"/>
                  </a:cubicBezTo>
                  <a:lnTo>
                    <a:pt x="7330" y="11763"/>
                  </a:lnTo>
                  <a:cubicBezTo>
                    <a:pt x="7329" y="11763"/>
                    <a:pt x="7328" y="11763"/>
                    <a:pt x="7327" y="11763"/>
                  </a:cubicBezTo>
                  <a:cubicBezTo>
                    <a:pt x="7223" y="11763"/>
                    <a:pt x="7136" y="11837"/>
                    <a:pt x="7121" y="11940"/>
                  </a:cubicBezTo>
                  <a:cubicBezTo>
                    <a:pt x="7105" y="12061"/>
                    <a:pt x="7200" y="12168"/>
                    <a:pt x="7321" y="12168"/>
                  </a:cubicBezTo>
                  <a:lnTo>
                    <a:pt x="8233" y="12168"/>
                  </a:lnTo>
                  <a:cubicBezTo>
                    <a:pt x="8236" y="12168"/>
                    <a:pt x="8239" y="12168"/>
                    <a:pt x="8242" y="12168"/>
                  </a:cubicBezTo>
                  <a:cubicBezTo>
                    <a:pt x="8818" y="12168"/>
                    <a:pt x="9360" y="11894"/>
                    <a:pt x="9703" y="11430"/>
                  </a:cubicBezTo>
                  <a:cubicBezTo>
                    <a:pt x="9721" y="11407"/>
                    <a:pt x="9737" y="11382"/>
                    <a:pt x="9754" y="11358"/>
                  </a:cubicBezTo>
                  <a:lnTo>
                    <a:pt x="10210" y="11358"/>
                  </a:lnTo>
                  <a:cubicBezTo>
                    <a:pt x="12345" y="11358"/>
                    <a:pt x="14082" y="9628"/>
                    <a:pt x="14082" y="7500"/>
                  </a:cubicBezTo>
                  <a:lnTo>
                    <a:pt x="14082" y="6977"/>
                  </a:lnTo>
                  <a:cubicBezTo>
                    <a:pt x="14084" y="5794"/>
                    <a:pt x="13714" y="4638"/>
                    <a:pt x="13025" y="3676"/>
                  </a:cubicBezTo>
                  <a:lnTo>
                    <a:pt x="13325" y="3447"/>
                  </a:lnTo>
                  <a:cubicBezTo>
                    <a:pt x="14242" y="2739"/>
                    <a:pt x="14329" y="1385"/>
                    <a:pt x="13508" y="567"/>
                  </a:cubicBezTo>
                  <a:cubicBezTo>
                    <a:pt x="13131" y="191"/>
                    <a:pt x="12641" y="7"/>
                    <a:pt x="12154" y="7"/>
                  </a:cubicBezTo>
                  <a:cubicBezTo>
                    <a:pt x="11581" y="7"/>
                    <a:pt x="11010" y="262"/>
                    <a:pt x="10629" y="758"/>
                  </a:cubicBezTo>
                  <a:lnTo>
                    <a:pt x="10035" y="1534"/>
                  </a:lnTo>
                  <a:cubicBezTo>
                    <a:pt x="9497" y="1371"/>
                    <a:pt x="8936" y="1287"/>
                    <a:pt x="8374" y="1287"/>
                  </a:cubicBezTo>
                  <a:lnTo>
                    <a:pt x="5965" y="1287"/>
                  </a:lnTo>
                  <a:cubicBezTo>
                    <a:pt x="5402" y="1287"/>
                    <a:pt x="4843" y="1371"/>
                    <a:pt x="4304" y="1534"/>
                  </a:cubicBezTo>
                  <a:lnTo>
                    <a:pt x="3711" y="760"/>
                  </a:lnTo>
                  <a:cubicBezTo>
                    <a:pt x="3329" y="257"/>
                    <a:pt x="2756" y="0"/>
                    <a:pt x="2179" y="0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>
            <a:spLocks noGrp="1"/>
          </p:cNvSpPr>
          <p:nvPr>
            <p:ph type="title" idx="4294967295"/>
          </p:nvPr>
        </p:nvSpPr>
        <p:spPr>
          <a:xfrm>
            <a:off x="723625" y="216725"/>
            <a:ext cx="6615000" cy="8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</a:rPr>
              <a:t>Let’s us understand more about the access modifiers in the table below: </a:t>
            </a:r>
            <a:endParaRPr sz="2100" b="1">
              <a:solidFill>
                <a:schemeClr val="accent3"/>
              </a:solidFill>
            </a:endParaRPr>
          </a:p>
        </p:txBody>
      </p:sp>
      <p:cxnSp>
        <p:nvCxnSpPr>
          <p:cNvPr id="365" name="Google Shape;365;p39"/>
          <p:cNvCxnSpPr/>
          <p:nvPr/>
        </p:nvCxnSpPr>
        <p:spPr>
          <a:xfrm rot="-5400000" flipH="1">
            <a:off x="3729725" y="1583150"/>
            <a:ext cx="1091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5213"/>
            <a:ext cx="8839201" cy="2157672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7" name="Google Shape;367;p39"/>
          <p:cNvSpPr/>
          <p:nvPr/>
        </p:nvSpPr>
        <p:spPr>
          <a:xfrm>
            <a:off x="4138464" y="1762423"/>
            <a:ext cx="274200" cy="274200"/>
          </a:xfrm>
          <a:prstGeom prst="rect">
            <a:avLst/>
          </a:prstGeom>
          <a:solidFill>
            <a:srgbClr val="F0E5D0"/>
          </a:solidFill>
          <a:ln w="9525" cap="flat" cmpd="sng">
            <a:solidFill>
              <a:srgbClr val="2323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68" name="Google Shape;368;p39"/>
          <p:cNvSpPr/>
          <p:nvPr/>
        </p:nvSpPr>
        <p:spPr>
          <a:xfrm>
            <a:off x="4185263" y="1809224"/>
            <a:ext cx="180600" cy="180600"/>
          </a:xfrm>
          <a:prstGeom prst="rect">
            <a:avLst/>
          </a:prstGeom>
          <a:solidFill>
            <a:srgbClr val="D48C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369" name="Google Shape;369;p39"/>
          <p:cNvCxnSpPr/>
          <p:nvPr/>
        </p:nvCxnSpPr>
        <p:spPr>
          <a:xfrm rot="10800000" flipH="1">
            <a:off x="1682325" y="1100225"/>
            <a:ext cx="5131200" cy="9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39"/>
          <p:cNvSpPr/>
          <p:nvPr/>
        </p:nvSpPr>
        <p:spPr>
          <a:xfrm>
            <a:off x="4138464" y="976198"/>
            <a:ext cx="274200" cy="274200"/>
          </a:xfrm>
          <a:prstGeom prst="rect">
            <a:avLst/>
          </a:prstGeom>
          <a:solidFill>
            <a:srgbClr val="F0E5D0"/>
          </a:solidFill>
          <a:ln w="9525" cap="flat" cmpd="sng">
            <a:solidFill>
              <a:srgbClr val="2323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71" name="Google Shape;371;p39"/>
          <p:cNvSpPr/>
          <p:nvPr/>
        </p:nvSpPr>
        <p:spPr>
          <a:xfrm>
            <a:off x="4185263" y="1022999"/>
            <a:ext cx="180600" cy="180600"/>
          </a:xfrm>
          <a:prstGeom prst="rect">
            <a:avLst/>
          </a:prstGeom>
          <a:solidFill>
            <a:srgbClr val="D48C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372" name="Google Shape;372;p39"/>
          <p:cNvGrpSpPr/>
          <p:nvPr/>
        </p:nvGrpSpPr>
        <p:grpSpPr>
          <a:xfrm>
            <a:off x="8154570" y="3719169"/>
            <a:ext cx="632678" cy="554111"/>
            <a:chOff x="3974708" y="1468698"/>
            <a:chExt cx="368908" cy="372737"/>
          </a:xfrm>
        </p:grpSpPr>
        <p:sp>
          <p:nvSpPr>
            <p:cNvPr id="373" name="Google Shape;373;p39"/>
            <p:cNvSpPr/>
            <p:nvPr/>
          </p:nvSpPr>
          <p:spPr>
            <a:xfrm>
              <a:off x="4127977" y="1473767"/>
              <a:ext cx="21141" cy="361816"/>
            </a:xfrm>
            <a:custGeom>
              <a:avLst/>
              <a:gdLst/>
              <a:ahLst/>
              <a:cxnLst/>
              <a:rect l="l" t="t" r="r" b="b"/>
              <a:pathLst>
                <a:path w="784" h="13418" extrusionOk="0">
                  <a:moveTo>
                    <a:pt x="271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13147"/>
                  </a:lnTo>
                  <a:cubicBezTo>
                    <a:pt x="0" y="13297"/>
                    <a:pt x="121" y="13418"/>
                    <a:pt x="271" y="13418"/>
                  </a:cubicBezTo>
                  <a:lnTo>
                    <a:pt x="513" y="13418"/>
                  </a:lnTo>
                  <a:cubicBezTo>
                    <a:pt x="663" y="13418"/>
                    <a:pt x="784" y="13297"/>
                    <a:pt x="784" y="13147"/>
                  </a:cubicBezTo>
                  <a:lnTo>
                    <a:pt x="784" y="271"/>
                  </a:lnTo>
                  <a:cubicBezTo>
                    <a:pt x="784" y="121"/>
                    <a:pt x="663" y="0"/>
                    <a:pt x="513" y="0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3978052" y="1644860"/>
              <a:ext cx="342644" cy="176917"/>
            </a:xfrm>
            <a:custGeom>
              <a:avLst/>
              <a:gdLst/>
              <a:ahLst/>
              <a:cxnLst/>
              <a:rect l="l" t="t" r="r" b="b"/>
              <a:pathLst>
                <a:path w="12707" h="6561" extrusionOk="0">
                  <a:moveTo>
                    <a:pt x="11451" y="0"/>
                  </a:moveTo>
                  <a:cubicBezTo>
                    <a:pt x="11385" y="0"/>
                    <a:pt x="11322" y="25"/>
                    <a:pt x="11273" y="70"/>
                  </a:cubicBezTo>
                  <a:lnTo>
                    <a:pt x="8537" y="2578"/>
                  </a:lnTo>
                  <a:cubicBezTo>
                    <a:pt x="8146" y="2934"/>
                    <a:pt x="7638" y="3131"/>
                    <a:pt x="7110" y="3131"/>
                  </a:cubicBezTo>
                  <a:lnTo>
                    <a:pt x="3844" y="3131"/>
                  </a:lnTo>
                  <a:cubicBezTo>
                    <a:pt x="3232" y="3131"/>
                    <a:pt x="2651" y="2862"/>
                    <a:pt x="2258" y="2393"/>
                  </a:cubicBezTo>
                  <a:lnTo>
                    <a:pt x="1663" y="1685"/>
                  </a:lnTo>
                  <a:cubicBezTo>
                    <a:pt x="1614" y="1626"/>
                    <a:pt x="1542" y="1592"/>
                    <a:pt x="1466" y="1592"/>
                  </a:cubicBezTo>
                  <a:lnTo>
                    <a:pt x="930" y="1592"/>
                  </a:lnTo>
                  <a:cubicBezTo>
                    <a:pt x="847" y="1592"/>
                    <a:pt x="771" y="1630"/>
                    <a:pt x="721" y="1693"/>
                  </a:cubicBezTo>
                  <a:lnTo>
                    <a:pt x="71" y="2526"/>
                  </a:lnTo>
                  <a:cubicBezTo>
                    <a:pt x="16" y="2597"/>
                    <a:pt x="0" y="2689"/>
                    <a:pt x="29" y="2772"/>
                  </a:cubicBezTo>
                  <a:lnTo>
                    <a:pt x="598" y="4432"/>
                  </a:lnTo>
                  <a:cubicBezTo>
                    <a:pt x="1033" y="5704"/>
                    <a:pt x="2236" y="6560"/>
                    <a:pt x="3589" y="6560"/>
                  </a:cubicBezTo>
                  <a:lnTo>
                    <a:pt x="7907" y="6560"/>
                  </a:lnTo>
                  <a:cubicBezTo>
                    <a:pt x="9208" y="6560"/>
                    <a:pt x="10378" y="5769"/>
                    <a:pt x="10856" y="4568"/>
                  </a:cubicBezTo>
                  <a:lnTo>
                    <a:pt x="12114" y="1405"/>
                  </a:lnTo>
                  <a:cubicBezTo>
                    <a:pt x="12139" y="1345"/>
                    <a:pt x="12183" y="1296"/>
                    <a:pt x="12241" y="1267"/>
                  </a:cubicBezTo>
                  <a:cubicBezTo>
                    <a:pt x="12510" y="1134"/>
                    <a:pt x="12683" y="863"/>
                    <a:pt x="12692" y="562"/>
                  </a:cubicBezTo>
                  <a:lnTo>
                    <a:pt x="12706" y="0"/>
                  </a:ln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167939" y="1644806"/>
              <a:ext cx="152784" cy="176971"/>
            </a:xfrm>
            <a:custGeom>
              <a:avLst/>
              <a:gdLst/>
              <a:ahLst/>
              <a:cxnLst/>
              <a:rect l="l" t="t" r="r" b="b"/>
              <a:pathLst>
                <a:path w="5666" h="6563" extrusionOk="0">
                  <a:moveTo>
                    <a:pt x="4800" y="1"/>
                  </a:moveTo>
                  <a:lnTo>
                    <a:pt x="4785" y="564"/>
                  </a:lnTo>
                  <a:cubicBezTo>
                    <a:pt x="4778" y="865"/>
                    <a:pt x="4604" y="1135"/>
                    <a:pt x="4336" y="1269"/>
                  </a:cubicBezTo>
                  <a:cubicBezTo>
                    <a:pt x="4277" y="1298"/>
                    <a:pt x="4232" y="1347"/>
                    <a:pt x="4208" y="1407"/>
                  </a:cubicBezTo>
                  <a:lnTo>
                    <a:pt x="2950" y="4570"/>
                  </a:lnTo>
                  <a:cubicBezTo>
                    <a:pt x="2472" y="5771"/>
                    <a:pt x="1303" y="6562"/>
                    <a:pt x="1" y="6562"/>
                  </a:cubicBezTo>
                  <a:lnTo>
                    <a:pt x="867" y="6562"/>
                  </a:lnTo>
                  <a:cubicBezTo>
                    <a:pt x="2168" y="6562"/>
                    <a:pt x="3337" y="5771"/>
                    <a:pt x="3816" y="4570"/>
                  </a:cubicBezTo>
                  <a:lnTo>
                    <a:pt x="5074" y="1407"/>
                  </a:lnTo>
                  <a:cubicBezTo>
                    <a:pt x="5097" y="1347"/>
                    <a:pt x="5143" y="1298"/>
                    <a:pt x="5200" y="1269"/>
                  </a:cubicBezTo>
                  <a:cubicBezTo>
                    <a:pt x="5470" y="1136"/>
                    <a:pt x="5643" y="865"/>
                    <a:pt x="5651" y="564"/>
                  </a:cubicBezTo>
                  <a:lnTo>
                    <a:pt x="5666" y="1"/>
                  </a:ln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3997251" y="1772216"/>
              <a:ext cx="271807" cy="50910"/>
            </a:xfrm>
            <a:custGeom>
              <a:avLst/>
              <a:gdLst/>
              <a:ahLst/>
              <a:cxnLst/>
              <a:rect l="l" t="t" r="r" b="b"/>
              <a:pathLst>
                <a:path w="10080" h="1888" extrusionOk="0">
                  <a:moveTo>
                    <a:pt x="0" y="0"/>
                  </a:moveTo>
                  <a:cubicBezTo>
                    <a:pt x="518" y="1120"/>
                    <a:pt x="1642" y="1836"/>
                    <a:pt x="2875" y="1836"/>
                  </a:cubicBezTo>
                  <a:cubicBezTo>
                    <a:pt x="2876" y="1836"/>
                    <a:pt x="2877" y="1836"/>
                    <a:pt x="2879" y="1836"/>
                  </a:cubicBezTo>
                  <a:lnTo>
                    <a:pt x="7199" y="1836"/>
                  </a:lnTo>
                  <a:cubicBezTo>
                    <a:pt x="7560" y="1836"/>
                    <a:pt x="7917" y="1775"/>
                    <a:pt x="8257" y="1656"/>
                  </a:cubicBezTo>
                  <a:cubicBezTo>
                    <a:pt x="8327" y="1800"/>
                    <a:pt x="8472" y="1888"/>
                    <a:pt x="8627" y="1888"/>
                  </a:cubicBezTo>
                  <a:cubicBezTo>
                    <a:pt x="8657" y="1888"/>
                    <a:pt x="8689" y="1885"/>
                    <a:pt x="8719" y="1877"/>
                  </a:cubicBezTo>
                  <a:cubicBezTo>
                    <a:pt x="8907" y="1836"/>
                    <a:pt x="9041" y="1670"/>
                    <a:pt x="9044" y="1478"/>
                  </a:cubicBezTo>
                  <a:cubicBezTo>
                    <a:pt x="9044" y="1411"/>
                    <a:pt x="9026" y="1343"/>
                    <a:pt x="8993" y="1284"/>
                  </a:cubicBezTo>
                  <a:cubicBezTo>
                    <a:pt x="9466" y="963"/>
                    <a:pt x="9840" y="519"/>
                    <a:pt x="10079" y="0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168020" y="1772216"/>
              <a:ext cx="101011" cy="50910"/>
            </a:xfrm>
            <a:custGeom>
              <a:avLst/>
              <a:gdLst/>
              <a:ahLst/>
              <a:cxnLst/>
              <a:rect l="l" t="t" r="r" b="b"/>
              <a:pathLst>
                <a:path w="3746" h="1888" extrusionOk="0">
                  <a:moveTo>
                    <a:pt x="1" y="1836"/>
                  </a:moveTo>
                  <a:cubicBezTo>
                    <a:pt x="3" y="1836"/>
                    <a:pt x="6" y="1836"/>
                    <a:pt x="8" y="1836"/>
                  </a:cubicBezTo>
                  <a:cubicBezTo>
                    <a:pt x="10" y="1836"/>
                    <a:pt x="13" y="1836"/>
                    <a:pt x="15" y="1836"/>
                  </a:cubicBezTo>
                  <a:close/>
                  <a:moveTo>
                    <a:pt x="2881" y="0"/>
                  </a:moveTo>
                  <a:cubicBezTo>
                    <a:pt x="2361" y="1117"/>
                    <a:pt x="1244" y="1833"/>
                    <a:pt x="15" y="1836"/>
                  </a:cubicBezTo>
                  <a:lnTo>
                    <a:pt x="865" y="1836"/>
                  </a:lnTo>
                  <a:cubicBezTo>
                    <a:pt x="1224" y="1836"/>
                    <a:pt x="1581" y="1775"/>
                    <a:pt x="1921" y="1656"/>
                  </a:cubicBezTo>
                  <a:cubicBezTo>
                    <a:pt x="1992" y="1800"/>
                    <a:pt x="2137" y="1888"/>
                    <a:pt x="2292" y="1888"/>
                  </a:cubicBezTo>
                  <a:cubicBezTo>
                    <a:pt x="2323" y="1888"/>
                    <a:pt x="2354" y="1885"/>
                    <a:pt x="2385" y="1877"/>
                  </a:cubicBezTo>
                  <a:cubicBezTo>
                    <a:pt x="2572" y="1836"/>
                    <a:pt x="2705" y="1670"/>
                    <a:pt x="2708" y="1478"/>
                  </a:cubicBezTo>
                  <a:cubicBezTo>
                    <a:pt x="2708" y="1411"/>
                    <a:pt x="2690" y="1343"/>
                    <a:pt x="2657" y="1284"/>
                  </a:cubicBezTo>
                  <a:cubicBezTo>
                    <a:pt x="3130" y="963"/>
                    <a:pt x="3504" y="519"/>
                    <a:pt x="3745" y="0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059432" y="1473902"/>
              <a:ext cx="209896" cy="228555"/>
            </a:xfrm>
            <a:custGeom>
              <a:avLst/>
              <a:gdLst/>
              <a:ahLst/>
              <a:cxnLst/>
              <a:rect l="l" t="t" r="r" b="b"/>
              <a:pathLst>
                <a:path w="7784" h="8476" extrusionOk="0">
                  <a:moveTo>
                    <a:pt x="5579" y="1"/>
                  </a:moveTo>
                  <a:cubicBezTo>
                    <a:pt x="5524" y="1"/>
                    <a:pt x="5468" y="17"/>
                    <a:pt x="5419" y="53"/>
                  </a:cubicBezTo>
                  <a:lnTo>
                    <a:pt x="156" y="3861"/>
                  </a:lnTo>
                  <a:cubicBezTo>
                    <a:pt x="60" y="3930"/>
                    <a:pt x="21" y="4055"/>
                    <a:pt x="60" y="4168"/>
                  </a:cubicBezTo>
                  <a:lnTo>
                    <a:pt x="138" y="4390"/>
                  </a:lnTo>
                  <a:cubicBezTo>
                    <a:pt x="155" y="4443"/>
                    <a:pt x="158" y="4499"/>
                    <a:pt x="142" y="4552"/>
                  </a:cubicBezTo>
                  <a:lnTo>
                    <a:pt x="18" y="4982"/>
                  </a:lnTo>
                  <a:cubicBezTo>
                    <a:pt x="2" y="5034"/>
                    <a:pt x="4" y="5087"/>
                    <a:pt x="19" y="5137"/>
                  </a:cubicBezTo>
                  <a:lnTo>
                    <a:pt x="140" y="5522"/>
                  </a:lnTo>
                  <a:cubicBezTo>
                    <a:pt x="156" y="5574"/>
                    <a:pt x="158" y="5629"/>
                    <a:pt x="142" y="5681"/>
                  </a:cubicBezTo>
                  <a:lnTo>
                    <a:pt x="19" y="6087"/>
                  </a:lnTo>
                  <a:cubicBezTo>
                    <a:pt x="4" y="6139"/>
                    <a:pt x="4" y="6193"/>
                    <a:pt x="19" y="6245"/>
                  </a:cubicBezTo>
                  <a:lnTo>
                    <a:pt x="143" y="6636"/>
                  </a:lnTo>
                  <a:cubicBezTo>
                    <a:pt x="158" y="6682"/>
                    <a:pt x="159" y="6732"/>
                    <a:pt x="148" y="6780"/>
                  </a:cubicBezTo>
                  <a:lnTo>
                    <a:pt x="12" y="7336"/>
                  </a:lnTo>
                  <a:cubicBezTo>
                    <a:pt x="1" y="7383"/>
                    <a:pt x="4" y="7434"/>
                    <a:pt x="18" y="7480"/>
                  </a:cubicBezTo>
                  <a:lnTo>
                    <a:pt x="140" y="7869"/>
                  </a:lnTo>
                  <a:cubicBezTo>
                    <a:pt x="156" y="7922"/>
                    <a:pt x="156" y="7979"/>
                    <a:pt x="140" y="8030"/>
                  </a:cubicBezTo>
                  <a:lnTo>
                    <a:pt x="110" y="8125"/>
                  </a:lnTo>
                  <a:cubicBezTo>
                    <a:pt x="55" y="8299"/>
                    <a:pt x="185" y="8476"/>
                    <a:pt x="366" y="8476"/>
                  </a:cubicBezTo>
                  <a:cubicBezTo>
                    <a:pt x="371" y="8476"/>
                    <a:pt x="376" y="8476"/>
                    <a:pt x="381" y="8476"/>
                  </a:cubicBezTo>
                  <a:lnTo>
                    <a:pt x="7452" y="8206"/>
                  </a:lnTo>
                  <a:cubicBezTo>
                    <a:pt x="7625" y="8200"/>
                    <a:pt x="7749" y="8036"/>
                    <a:pt x="7706" y="7869"/>
                  </a:cubicBezTo>
                  <a:lnTo>
                    <a:pt x="7534" y="7206"/>
                  </a:lnTo>
                  <a:cubicBezTo>
                    <a:pt x="7523" y="7162"/>
                    <a:pt x="7523" y="7116"/>
                    <a:pt x="7534" y="7071"/>
                  </a:cubicBezTo>
                  <a:lnTo>
                    <a:pt x="7772" y="6175"/>
                  </a:lnTo>
                  <a:cubicBezTo>
                    <a:pt x="7782" y="6131"/>
                    <a:pt x="7784" y="6087"/>
                    <a:pt x="7773" y="6044"/>
                  </a:cubicBezTo>
                  <a:lnTo>
                    <a:pt x="7533" y="5044"/>
                  </a:lnTo>
                  <a:cubicBezTo>
                    <a:pt x="7523" y="4999"/>
                    <a:pt x="7523" y="4952"/>
                    <a:pt x="7536" y="4907"/>
                  </a:cubicBezTo>
                  <a:lnTo>
                    <a:pt x="7758" y="4135"/>
                  </a:lnTo>
                  <a:cubicBezTo>
                    <a:pt x="7778" y="4064"/>
                    <a:pt x="7768" y="3989"/>
                    <a:pt x="7732" y="3926"/>
                  </a:cubicBezTo>
                  <a:lnTo>
                    <a:pt x="7276" y="3135"/>
                  </a:lnTo>
                  <a:cubicBezTo>
                    <a:pt x="7255" y="3097"/>
                    <a:pt x="7243" y="3057"/>
                    <a:pt x="7240" y="3014"/>
                  </a:cubicBezTo>
                  <a:lnTo>
                    <a:pt x="7194" y="2043"/>
                  </a:lnTo>
                  <a:cubicBezTo>
                    <a:pt x="7190" y="1976"/>
                    <a:pt x="7163" y="1914"/>
                    <a:pt x="7118" y="1867"/>
                  </a:cubicBezTo>
                  <a:lnTo>
                    <a:pt x="6189" y="916"/>
                  </a:lnTo>
                  <a:cubicBezTo>
                    <a:pt x="6166" y="893"/>
                    <a:pt x="6148" y="867"/>
                    <a:pt x="6135" y="838"/>
                  </a:cubicBezTo>
                  <a:lnTo>
                    <a:pt x="5827" y="161"/>
                  </a:lnTo>
                  <a:cubicBezTo>
                    <a:pt x="5781" y="59"/>
                    <a:pt x="5681" y="1"/>
                    <a:pt x="5579" y="1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059425" y="1642077"/>
              <a:ext cx="209896" cy="60373"/>
            </a:xfrm>
            <a:custGeom>
              <a:avLst/>
              <a:gdLst/>
              <a:ahLst/>
              <a:cxnLst/>
              <a:rect l="l" t="t" r="r" b="b"/>
              <a:pathLst>
                <a:path w="7784" h="2940" extrusionOk="0">
                  <a:moveTo>
                    <a:pt x="7651" y="0"/>
                  </a:moveTo>
                  <a:lnTo>
                    <a:pt x="146" y="1252"/>
                  </a:lnTo>
                  <a:lnTo>
                    <a:pt x="12" y="1800"/>
                  </a:lnTo>
                  <a:cubicBezTo>
                    <a:pt x="1" y="1847"/>
                    <a:pt x="2" y="1898"/>
                    <a:pt x="18" y="1944"/>
                  </a:cubicBezTo>
                  <a:lnTo>
                    <a:pt x="140" y="2333"/>
                  </a:lnTo>
                  <a:cubicBezTo>
                    <a:pt x="156" y="2385"/>
                    <a:pt x="156" y="2443"/>
                    <a:pt x="140" y="2494"/>
                  </a:cubicBezTo>
                  <a:lnTo>
                    <a:pt x="110" y="2589"/>
                  </a:lnTo>
                  <a:cubicBezTo>
                    <a:pt x="55" y="2764"/>
                    <a:pt x="186" y="2940"/>
                    <a:pt x="368" y="2940"/>
                  </a:cubicBezTo>
                  <a:cubicBezTo>
                    <a:pt x="372" y="2940"/>
                    <a:pt x="377" y="2940"/>
                    <a:pt x="381" y="2940"/>
                  </a:cubicBezTo>
                  <a:lnTo>
                    <a:pt x="7452" y="2670"/>
                  </a:lnTo>
                  <a:cubicBezTo>
                    <a:pt x="7625" y="2664"/>
                    <a:pt x="7749" y="2500"/>
                    <a:pt x="7706" y="2333"/>
                  </a:cubicBezTo>
                  <a:lnTo>
                    <a:pt x="7534" y="1670"/>
                  </a:lnTo>
                  <a:cubicBezTo>
                    <a:pt x="7523" y="1626"/>
                    <a:pt x="7523" y="1580"/>
                    <a:pt x="7534" y="1535"/>
                  </a:cubicBezTo>
                  <a:lnTo>
                    <a:pt x="7771" y="639"/>
                  </a:lnTo>
                  <a:cubicBezTo>
                    <a:pt x="7782" y="595"/>
                    <a:pt x="7784" y="551"/>
                    <a:pt x="7772" y="508"/>
                  </a:cubicBezTo>
                  <a:lnTo>
                    <a:pt x="7651" y="0"/>
                  </a:lnTo>
                  <a:close/>
                </a:path>
              </a:pathLst>
            </a:custGeom>
            <a:solidFill>
              <a:srgbClr val="232322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059486" y="1526403"/>
              <a:ext cx="209761" cy="147229"/>
            </a:xfrm>
            <a:custGeom>
              <a:avLst/>
              <a:gdLst/>
              <a:ahLst/>
              <a:cxnLst/>
              <a:rect l="l" t="t" r="r" b="b"/>
              <a:pathLst>
                <a:path w="7779" h="5460" extrusionOk="0">
                  <a:moveTo>
                    <a:pt x="7169" y="1"/>
                  </a:moveTo>
                  <a:lnTo>
                    <a:pt x="4" y="3108"/>
                  </a:lnTo>
                  <a:cubicBezTo>
                    <a:pt x="4" y="3136"/>
                    <a:pt x="9" y="3163"/>
                    <a:pt x="16" y="3190"/>
                  </a:cubicBezTo>
                  <a:lnTo>
                    <a:pt x="137" y="3575"/>
                  </a:lnTo>
                  <a:cubicBezTo>
                    <a:pt x="154" y="3627"/>
                    <a:pt x="154" y="3682"/>
                    <a:pt x="138" y="3734"/>
                  </a:cubicBezTo>
                  <a:lnTo>
                    <a:pt x="16" y="4140"/>
                  </a:lnTo>
                  <a:cubicBezTo>
                    <a:pt x="0" y="4192"/>
                    <a:pt x="2" y="4246"/>
                    <a:pt x="17" y="4298"/>
                  </a:cubicBezTo>
                  <a:lnTo>
                    <a:pt x="140" y="4689"/>
                  </a:lnTo>
                  <a:cubicBezTo>
                    <a:pt x="154" y="4735"/>
                    <a:pt x="157" y="4785"/>
                    <a:pt x="146" y="4833"/>
                  </a:cubicBezTo>
                  <a:lnTo>
                    <a:pt x="10" y="5389"/>
                  </a:lnTo>
                  <a:cubicBezTo>
                    <a:pt x="4" y="5412"/>
                    <a:pt x="2" y="5436"/>
                    <a:pt x="3" y="5460"/>
                  </a:cubicBezTo>
                  <a:lnTo>
                    <a:pt x="7777" y="4163"/>
                  </a:lnTo>
                  <a:cubicBezTo>
                    <a:pt x="7779" y="4141"/>
                    <a:pt x="7776" y="4118"/>
                    <a:pt x="7770" y="4097"/>
                  </a:cubicBezTo>
                  <a:lnTo>
                    <a:pt x="7531" y="3097"/>
                  </a:lnTo>
                  <a:cubicBezTo>
                    <a:pt x="7521" y="3052"/>
                    <a:pt x="7521" y="3005"/>
                    <a:pt x="7534" y="2960"/>
                  </a:cubicBezTo>
                  <a:lnTo>
                    <a:pt x="7756" y="2188"/>
                  </a:lnTo>
                  <a:cubicBezTo>
                    <a:pt x="7776" y="2117"/>
                    <a:pt x="7766" y="2042"/>
                    <a:pt x="7730" y="1979"/>
                  </a:cubicBezTo>
                  <a:lnTo>
                    <a:pt x="7274" y="1188"/>
                  </a:lnTo>
                  <a:cubicBezTo>
                    <a:pt x="7253" y="1150"/>
                    <a:pt x="7241" y="1109"/>
                    <a:pt x="7238" y="1067"/>
                  </a:cubicBezTo>
                  <a:lnTo>
                    <a:pt x="7192" y="96"/>
                  </a:lnTo>
                  <a:cubicBezTo>
                    <a:pt x="7191" y="63"/>
                    <a:pt x="7182" y="31"/>
                    <a:pt x="7169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059567" y="1526403"/>
              <a:ext cx="209302" cy="113711"/>
            </a:xfrm>
            <a:custGeom>
              <a:avLst/>
              <a:gdLst/>
              <a:ahLst/>
              <a:cxnLst/>
              <a:rect l="l" t="t" r="r" b="b"/>
              <a:pathLst>
                <a:path w="7762" h="4217" extrusionOk="0">
                  <a:moveTo>
                    <a:pt x="7166" y="1"/>
                  </a:moveTo>
                  <a:lnTo>
                    <a:pt x="1" y="3108"/>
                  </a:lnTo>
                  <a:cubicBezTo>
                    <a:pt x="0" y="3136"/>
                    <a:pt x="4" y="3164"/>
                    <a:pt x="13" y="3190"/>
                  </a:cubicBezTo>
                  <a:lnTo>
                    <a:pt x="134" y="3575"/>
                  </a:lnTo>
                  <a:cubicBezTo>
                    <a:pt x="151" y="3627"/>
                    <a:pt x="151" y="3682"/>
                    <a:pt x="135" y="3734"/>
                  </a:cubicBezTo>
                  <a:lnTo>
                    <a:pt x="13" y="4140"/>
                  </a:lnTo>
                  <a:cubicBezTo>
                    <a:pt x="6" y="4164"/>
                    <a:pt x="1" y="4190"/>
                    <a:pt x="1" y="4216"/>
                  </a:cubicBezTo>
                  <a:lnTo>
                    <a:pt x="7761" y="2084"/>
                  </a:lnTo>
                  <a:cubicBezTo>
                    <a:pt x="7757" y="2046"/>
                    <a:pt x="7745" y="2012"/>
                    <a:pt x="7727" y="1979"/>
                  </a:cubicBezTo>
                  <a:lnTo>
                    <a:pt x="7271" y="1188"/>
                  </a:lnTo>
                  <a:cubicBezTo>
                    <a:pt x="7250" y="1150"/>
                    <a:pt x="7237" y="1110"/>
                    <a:pt x="7235" y="1067"/>
                  </a:cubicBezTo>
                  <a:lnTo>
                    <a:pt x="7188" y="96"/>
                  </a:lnTo>
                  <a:cubicBezTo>
                    <a:pt x="7186" y="63"/>
                    <a:pt x="7179" y="31"/>
                    <a:pt x="7166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3989701" y="1801634"/>
              <a:ext cx="341566" cy="33949"/>
            </a:xfrm>
            <a:custGeom>
              <a:avLst/>
              <a:gdLst/>
              <a:ahLst/>
              <a:cxnLst/>
              <a:rect l="l" t="t" r="r" b="b"/>
              <a:pathLst>
                <a:path w="12667" h="1259" extrusionOk="0">
                  <a:moveTo>
                    <a:pt x="2816" y="0"/>
                  </a:moveTo>
                  <a:cubicBezTo>
                    <a:pt x="2481" y="0"/>
                    <a:pt x="2146" y="157"/>
                    <a:pt x="1935" y="469"/>
                  </a:cubicBezTo>
                  <a:cubicBezTo>
                    <a:pt x="1740" y="177"/>
                    <a:pt x="1412" y="1"/>
                    <a:pt x="1061" y="1"/>
                  </a:cubicBezTo>
                  <a:cubicBezTo>
                    <a:pt x="1059" y="1"/>
                    <a:pt x="1058" y="1"/>
                    <a:pt x="1057" y="1"/>
                  </a:cubicBezTo>
                  <a:cubicBezTo>
                    <a:pt x="473" y="1"/>
                    <a:pt x="2" y="469"/>
                    <a:pt x="2" y="1049"/>
                  </a:cubicBezTo>
                  <a:cubicBezTo>
                    <a:pt x="1" y="1119"/>
                    <a:pt x="8" y="1190"/>
                    <a:pt x="22" y="1259"/>
                  </a:cubicBezTo>
                  <a:lnTo>
                    <a:pt x="12646" y="1259"/>
                  </a:lnTo>
                  <a:cubicBezTo>
                    <a:pt x="12659" y="1190"/>
                    <a:pt x="12666" y="1119"/>
                    <a:pt x="12666" y="1049"/>
                  </a:cubicBezTo>
                  <a:cubicBezTo>
                    <a:pt x="12666" y="469"/>
                    <a:pt x="12194" y="1"/>
                    <a:pt x="11612" y="1"/>
                  </a:cubicBezTo>
                  <a:cubicBezTo>
                    <a:pt x="11610" y="1"/>
                    <a:pt x="11609" y="1"/>
                    <a:pt x="11607" y="1"/>
                  </a:cubicBezTo>
                  <a:cubicBezTo>
                    <a:pt x="11256" y="1"/>
                    <a:pt x="10928" y="177"/>
                    <a:pt x="10731" y="469"/>
                  </a:cubicBezTo>
                  <a:cubicBezTo>
                    <a:pt x="10522" y="157"/>
                    <a:pt x="10187" y="0"/>
                    <a:pt x="9852" y="0"/>
                  </a:cubicBezTo>
                  <a:cubicBezTo>
                    <a:pt x="9517" y="0"/>
                    <a:pt x="9182" y="157"/>
                    <a:pt x="8972" y="469"/>
                  </a:cubicBezTo>
                  <a:cubicBezTo>
                    <a:pt x="8762" y="157"/>
                    <a:pt x="8428" y="0"/>
                    <a:pt x="8093" y="0"/>
                  </a:cubicBezTo>
                  <a:cubicBezTo>
                    <a:pt x="7758" y="0"/>
                    <a:pt x="7423" y="157"/>
                    <a:pt x="7213" y="469"/>
                  </a:cubicBezTo>
                  <a:cubicBezTo>
                    <a:pt x="7003" y="157"/>
                    <a:pt x="6669" y="0"/>
                    <a:pt x="6334" y="0"/>
                  </a:cubicBezTo>
                  <a:cubicBezTo>
                    <a:pt x="5999" y="0"/>
                    <a:pt x="5664" y="157"/>
                    <a:pt x="5454" y="469"/>
                  </a:cubicBezTo>
                  <a:cubicBezTo>
                    <a:pt x="5244" y="157"/>
                    <a:pt x="4910" y="0"/>
                    <a:pt x="4575" y="0"/>
                  </a:cubicBezTo>
                  <a:cubicBezTo>
                    <a:pt x="4240" y="0"/>
                    <a:pt x="3906" y="157"/>
                    <a:pt x="3696" y="469"/>
                  </a:cubicBezTo>
                  <a:cubicBezTo>
                    <a:pt x="3486" y="157"/>
                    <a:pt x="3151" y="0"/>
                    <a:pt x="2816" y="0"/>
                  </a:cubicBezTo>
                  <a:close/>
                </a:path>
              </a:pathLst>
            </a:custGeom>
            <a:solidFill>
              <a:srgbClr val="9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3974708" y="1468698"/>
              <a:ext cx="368908" cy="372737"/>
            </a:xfrm>
            <a:custGeom>
              <a:avLst/>
              <a:gdLst/>
              <a:ahLst/>
              <a:cxnLst/>
              <a:rect l="l" t="t" r="r" b="b"/>
              <a:pathLst>
                <a:path w="13681" h="13823" extrusionOk="0">
                  <a:moveTo>
                    <a:pt x="6246" y="404"/>
                  </a:moveTo>
                  <a:cubicBezTo>
                    <a:pt x="6279" y="404"/>
                    <a:pt x="6305" y="430"/>
                    <a:pt x="6305" y="464"/>
                  </a:cubicBezTo>
                  <a:lnTo>
                    <a:pt x="6305" y="1665"/>
                  </a:lnTo>
                  <a:lnTo>
                    <a:pt x="5928" y="1943"/>
                  </a:lnTo>
                  <a:lnTo>
                    <a:pt x="5928" y="464"/>
                  </a:lnTo>
                  <a:cubicBezTo>
                    <a:pt x="5928" y="430"/>
                    <a:pt x="5954" y="404"/>
                    <a:pt x="5987" y="404"/>
                  </a:cubicBezTo>
                  <a:close/>
                  <a:moveTo>
                    <a:pt x="8753" y="396"/>
                  </a:moveTo>
                  <a:cubicBezTo>
                    <a:pt x="8779" y="396"/>
                    <a:pt x="8804" y="411"/>
                    <a:pt x="8815" y="436"/>
                  </a:cubicBezTo>
                  <a:lnTo>
                    <a:pt x="9122" y="1115"/>
                  </a:lnTo>
                  <a:cubicBezTo>
                    <a:pt x="9143" y="1165"/>
                    <a:pt x="9175" y="1210"/>
                    <a:pt x="9213" y="1250"/>
                  </a:cubicBezTo>
                  <a:lnTo>
                    <a:pt x="10004" y="2066"/>
                  </a:lnTo>
                  <a:lnTo>
                    <a:pt x="8641" y="2661"/>
                  </a:lnTo>
                  <a:cubicBezTo>
                    <a:pt x="8538" y="2705"/>
                    <a:pt x="8491" y="2825"/>
                    <a:pt x="8535" y="2927"/>
                  </a:cubicBezTo>
                  <a:cubicBezTo>
                    <a:pt x="8568" y="3003"/>
                    <a:pt x="8643" y="3048"/>
                    <a:pt x="8721" y="3048"/>
                  </a:cubicBezTo>
                  <a:cubicBezTo>
                    <a:pt x="8748" y="3048"/>
                    <a:pt x="8775" y="3043"/>
                    <a:pt x="8802" y="3031"/>
                  </a:cubicBezTo>
                  <a:lnTo>
                    <a:pt x="10163" y="2437"/>
                  </a:lnTo>
                  <a:lnTo>
                    <a:pt x="10202" y="3217"/>
                  </a:lnTo>
                  <a:cubicBezTo>
                    <a:pt x="10205" y="3292"/>
                    <a:pt x="10227" y="3364"/>
                    <a:pt x="10263" y="3429"/>
                  </a:cubicBezTo>
                  <a:lnTo>
                    <a:pt x="10643" y="4093"/>
                  </a:lnTo>
                  <a:lnTo>
                    <a:pt x="3509" y="6067"/>
                  </a:lnTo>
                  <a:lnTo>
                    <a:pt x="3549" y="5933"/>
                  </a:lnTo>
                  <a:cubicBezTo>
                    <a:pt x="3576" y="5842"/>
                    <a:pt x="3576" y="5745"/>
                    <a:pt x="3548" y="5655"/>
                  </a:cubicBezTo>
                  <a:lnTo>
                    <a:pt x="3458" y="5366"/>
                  </a:lnTo>
                  <a:lnTo>
                    <a:pt x="8080" y="3348"/>
                  </a:lnTo>
                  <a:cubicBezTo>
                    <a:pt x="8182" y="3303"/>
                    <a:pt x="8229" y="3184"/>
                    <a:pt x="8184" y="3081"/>
                  </a:cubicBezTo>
                  <a:cubicBezTo>
                    <a:pt x="8151" y="3006"/>
                    <a:pt x="8077" y="2960"/>
                    <a:pt x="7999" y="2960"/>
                  </a:cubicBezTo>
                  <a:cubicBezTo>
                    <a:pt x="7972" y="2960"/>
                    <a:pt x="7944" y="2966"/>
                    <a:pt x="7917" y="2978"/>
                  </a:cubicBezTo>
                  <a:lnTo>
                    <a:pt x="3523" y="4897"/>
                  </a:lnTo>
                  <a:lnTo>
                    <a:pt x="3550" y="4802"/>
                  </a:lnTo>
                  <a:cubicBezTo>
                    <a:pt x="3578" y="4708"/>
                    <a:pt x="3575" y="4609"/>
                    <a:pt x="3543" y="4518"/>
                  </a:cubicBezTo>
                  <a:lnTo>
                    <a:pt x="3467" y="4294"/>
                  </a:lnTo>
                  <a:cubicBezTo>
                    <a:pt x="3457" y="4267"/>
                    <a:pt x="3465" y="4235"/>
                    <a:pt x="3490" y="4218"/>
                  </a:cubicBezTo>
                  <a:lnTo>
                    <a:pt x="8714" y="409"/>
                  </a:lnTo>
                  <a:cubicBezTo>
                    <a:pt x="8726" y="400"/>
                    <a:pt x="8740" y="396"/>
                    <a:pt x="8753" y="396"/>
                  </a:cubicBezTo>
                  <a:close/>
                  <a:moveTo>
                    <a:pt x="10653" y="4509"/>
                  </a:moveTo>
                  <a:lnTo>
                    <a:pt x="10501" y="5045"/>
                  </a:lnTo>
                  <a:cubicBezTo>
                    <a:pt x="10479" y="5123"/>
                    <a:pt x="10478" y="5205"/>
                    <a:pt x="10496" y="5284"/>
                  </a:cubicBezTo>
                  <a:lnTo>
                    <a:pt x="10699" y="6137"/>
                  </a:lnTo>
                  <a:lnTo>
                    <a:pt x="3478" y="7352"/>
                  </a:lnTo>
                  <a:lnTo>
                    <a:pt x="3478" y="7352"/>
                  </a:lnTo>
                  <a:lnTo>
                    <a:pt x="3558" y="7020"/>
                  </a:lnTo>
                  <a:cubicBezTo>
                    <a:pt x="3578" y="6937"/>
                    <a:pt x="3575" y="6850"/>
                    <a:pt x="3549" y="6768"/>
                  </a:cubicBezTo>
                  <a:lnTo>
                    <a:pt x="3465" y="6499"/>
                  </a:lnTo>
                  <a:lnTo>
                    <a:pt x="10653" y="4509"/>
                  </a:lnTo>
                  <a:close/>
                  <a:moveTo>
                    <a:pt x="10672" y="6554"/>
                  </a:moveTo>
                  <a:lnTo>
                    <a:pt x="10499" y="7212"/>
                  </a:lnTo>
                  <a:cubicBezTo>
                    <a:pt x="10478" y="7290"/>
                    <a:pt x="10478" y="7372"/>
                    <a:pt x="10499" y="7450"/>
                  </a:cubicBezTo>
                  <a:lnTo>
                    <a:pt x="10668" y="8112"/>
                  </a:lnTo>
                  <a:cubicBezTo>
                    <a:pt x="10679" y="8154"/>
                    <a:pt x="10648" y="8195"/>
                    <a:pt x="10604" y="8197"/>
                  </a:cubicBezTo>
                  <a:lnTo>
                    <a:pt x="3584" y="8467"/>
                  </a:lnTo>
                  <a:cubicBezTo>
                    <a:pt x="3583" y="8467"/>
                    <a:pt x="3582" y="8467"/>
                    <a:pt x="3581" y="8467"/>
                  </a:cubicBezTo>
                  <a:cubicBezTo>
                    <a:pt x="3536" y="8467"/>
                    <a:pt x="3503" y="8423"/>
                    <a:pt x="3517" y="8379"/>
                  </a:cubicBezTo>
                  <a:lnTo>
                    <a:pt x="3546" y="8284"/>
                  </a:lnTo>
                  <a:cubicBezTo>
                    <a:pt x="3575" y="8192"/>
                    <a:pt x="3575" y="8094"/>
                    <a:pt x="3546" y="8001"/>
                  </a:cubicBezTo>
                  <a:lnTo>
                    <a:pt x="3471" y="7764"/>
                  </a:lnTo>
                  <a:lnTo>
                    <a:pt x="10672" y="6554"/>
                  </a:lnTo>
                  <a:close/>
                  <a:moveTo>
                    <a:pt x="6305" y="8762"/>
                  </a:moveTo>
                  <a:lnTo>
                    <a:pt x="6305" y="9421"/>
                  </a:lnTo>
                  <a:lnTo>
                    <a:pt x="5928" y="9421"/>
                  </a:lnTo>
                  <a:lnTo>
                    <a:pt x="5928" y="8778"/>
                  </a:lnTo>
                  <a:lnTo>
                    <a:pt x="6305" y="8762"/>
                  </a:lnTo>
                  <a:close/>
                  <a:moveTo>
                    <a:pt x="8818" y="8666"/>
                  </a:moveTo>
                  <a:lnTo>
                    <a:pt x="8544" y="8918"/>
                  </a:lnTo>
                  <a:cubicBezTo>
                    <a:pt x="8195" y="9242"/>
                    <a:pt x="7736" y="9421"/>
                    <a:pt x="7260" y="9421"/>
                  </a:cubicBezTo>
                  <a:lnTo>
                    <a:pt x="6710" y="9421"/>
                  </a:lnTo>
                  <a:lnTo>
                    <a:pt x="6710" y="8746"/>
                  </a:lnTo>
                  <a:lnTo>
                    <a:pt x="8818" y="8666"/>
                  </a:lnTo>
                  <a:close/>
                  <a:moveTo>
                    <a:pt x="12624" y="6693"/>
                  </a:moveTo>
                  <a:lnTo>
                    <a:pt x="12616" y="7049"/>
                  </a:lnTo>
                  <a:cubicBezTo>
                    <a:pt x="12611" y="7272"/>
                    <a:pt x="12483" y="7476"/>
                    <a:pt x="12284" y="7575"/>
                  </a:cubicBezTo>
                  <a:cubicBezTo>
                    <a:pt x="12179" y="7625"/>
                    <a:pt x="12098" y="7715"/>
                    <a:pt x="12055" y="7823"/>
                  </a:cubicBezTo>
                  <a:lnTo>
                    <a:pt x="10806" y="10985"/>
                  </a:lnTo>
                  <a:lnTo>
                    <a:pt x="10796" y="11013"/>
                  </a:lnTo>
                  <a:lnTo>
                    <a:pt x="3781" y="11013"/>
                  </a:lnTo>
                  <a:cubicBezTo>
                    <a:pt x="3677" y="11013"/>
                    <a:pt x="3586" y="11093"/>
                    <a:pt x="3584" y="11197"/>
                  </a:cubicBezTo>
                  <a:cubicBezTo>
                    <a:pt x="3581" y="11304"/>
                    <a:pt x="3666" y="11392"/>
                    <a:pt x="3772" y="11392"/>
                  </a:cubicBezTo>
                  <a:lnTo>
                    <a:pt x="10613" y="11392"/>
                  </a:lnTo>
                  <a:cubicBezTo>
                    <a:pt x="10613" y="11392"/>
                    <a:pt x="10296" y="11971"/>
                    <a:pt x="10073" y="12191"/>
                  </a:cubicBezTo>
                  <a:cubicBezTo>
                    <a:pt x="10068" y="12195"/>
                    <a:pt x="10064" y="12200"/>
                    <a:pt x="10060" y="12206"/>
                  </a:cubicBezTo>
                  <a:cubicBezTo>
                    <a:pt x="9870" y="12263"/>
                    <a:pt x="9697" y="12367"/>
                    <a:pt x="9555" y="12507"/>
                  </a:cubicBezTo>
                  <a:lnTo>
                    <a:pt x="9555" y="12505"/>
                  </a:lnTo>
                  <a:cubicBezTo>
                    <a:pt x="9313" y="12268"/>
                    <a:pt x="8997" y="12150"/>
                    <a:pt x="8682" y="12150"/>
                  </a:cubicBezTo>
                  <a:cubicBezTo>
                    <a:pt x="8366" y="12150"/>
                    <a:pt x="8051" y="12268"/>
                    <a:pt x="7808" y="12505"/>
                  </a:cubicBezTo>
                  <a:cubicBezTo>
                    <a:pt x="7565" y="12268"/>
                    <a:pt x="7250" y="12150"/>
                    <a:pt x="6935" y="12150"/>
                  </a:cubicBezTo>
                  <a:cubicBezTo>
                    <a:pt x="6620" y="12150"/>
                    <a:pt x="6304" y="12268"/>
                    <a:pt x="6062" y="12505"/>
                  </a:cubicBezTo>
                  <a:cubicBezTo>
                    <a:pt x="5819" y="12268"/>
                    <a:pt x="5503" y="12150"/>
                    <a:pt x="5188" y="12150"/>
                  </a:cubicBezTo>
                  <a:cubicBezTo>
                    <a:pt x="4872" y="12150"/>
                    <a:pt x="4557" y="12268"/>
                    <a:pt x="4314" y="12505"/>
                  </a:cubicBezTo>
                  <a:cubicBezTo>
                    <a:pt x="4071" y="12268"/>
                    <a:pt x="3756" y="12150"/>
                    <a:pt x="3441" y="12150"/>
                  </a:cubicBezTo>
                  <a:cubicBezTo>
                    <a:pt x="3126" y="12150"/>
                    <a:pt x="2811" y="12268"/>
                    <a:pt x="2568" y="12505"/>
                  </a:cubicBezTo>
                  <a:cubicBezTo>
                    <a:pt x="2391" y="12332"/>
                    <a:pt x="2166" y="12216"/>
                    <a:pt x="1924" y="12171"/>
                  </a:cubicBezTo>
                  <a:cubicBezTo>
                    <a:pt x="1918" y="12164"/>
                    <a:pt x="1911" y="12158"/>
                    <a:pt x="1904" y="12152"/>
                  </a:cubicBezTo>
                  <a:cubicBezTo>
                    <a:pt x="1647" y="11939"/>
                    <a:pt x="1261" y="11417"/>
                    <a:pt x="1261" y="11417"/>
                  </a:cubicBezTo>
                  <a:lnTo>
                    <a:pt x="3014" y="11417"/>
                  </a:lnTo>
                  <a:cubicBezTo>
                    <a:pt x="3016" y="11418"/>
                    <a:pt x="3017" y="11418"/>
                    <a:pt x="3018" y="11418"/>
                  </a:cubicBezTo>
                  <a:cubicBezTo>
                    <a:pt x="3100" y="11418"/>
                    <a:pt x="3175" y="11367"/>
                    <a:pt x="3209" y="11292"/>
                  </a:cubicBezTo>
                  <a:cubicBezTo>
                    <a:pt x="3272" y="11148"/>
                    <a:pt x="3167" y="10985"/>
                    <a:pt x="3010" y="10985"/>
                  </a:cubicBezTo>
                  <a:lnTo>
                    <a:pt x="1061" y="10985"/>
                  </a:lnTo>
                  <a:cubicBezTo>
                    <a:pt x="1039" y="10933"/>
                    <a:pt x="1019" y="10880"/>
                    <a:pt x="1000" y="10825"/>
                  </a:cubicBezTo>
                  <a:lnTo>
                    <a:pt x="437" y="9168"/>
                  </a:lnTo>
                  <a:cubicBezTo>
                    <a:pt x="431" y="9150"/>
                    <a:pt x="434" y="9130"/>
                    <a:pt x="447" y="9114"/>
                  </a:cubicBezTo>
                  <a:lnTo>
                    <a:pt x="1091" y="8282"/>
                  </a:lnTo>
                  <a:cubicBezTo>
                    <a:pt x="1101" y="8268"/>
                    <a:pt x="1118" y="8259"/>
                    <a:pt x="1137" y="8259"/>
                  </a:cubicBezTo>
                  <a:lnTo>
                    <a:pt x="1652" y="8259"/>
                  </a:lnTo>
                  <a:cubicBezTo>
                    <a:pt x="1670" y="8259"/>
                    <a:pt x="1686" y="8267"/>
                    <a:pt x="1698" y="8281"/>
                  </a:cubicBezTo>
                  <a:lnTo>
                    <a:pt x="2298" y="9001"/>
                  </a:lnTo>
                  <a:cubicBezTo>
                    <a:pt x="2731" y="9522"/>
                    <a:pt x="3373" y="9824"/>
                    <a:pt x="4051" y="9824"/>
                  </a:cubicBezTo>
                  <a:cubicBezTo>
                    <a:pt x="4053" y="9824"/>
                    <a:pt x="4055" y="9824"/>
                    <a:pt x="4056" y="9824"/>
                  </a:cubicBezTo>
                  <a:lnTo>
                    <a:pt x="7273" y="9824"/>
                  </a:lnTo>
                  <a:cubicBezTo>
                    <a:pt x="7275" y="9824"/>
                    <a:pt x="7277" y="9824"/>
                    <a:pt x="7279" y="9824"/>
                  </a:cubicBezTo>
                  <a:cubicBezTo>
                    <a:pt x="7855" y="9824"/>
                    <a:pt x="8410" y="9605"/>
                    <a:pt x="8832" y="9215"/>
                  </a:cubicBezTo>
                  <a:lnTo>
                    <a:pt x="9449" y="8646"/>
                  </a:lnTo>
                  <a:lnTo>
                    <a:pt x="10616" y="8602"/>
                  </a:lnTo>
                  <a:cubicBezTo>
                    <a:pt x="10915" y="8589"/>
                    <a:pt x="11129" y="8304"/>
                    <a:pt x="11054" y="8014"/>
                  </a:cubicBezTo>
                  <a:lnTo>
                    <a:pt x="10885" y="7355"/>
                  </a:lnTo>
                  <a:cubicBezTo>
                    <a:pt x="10882" y="7345"/>
                    <a:pt x="10882" y="7333"/>
                    <a:pt x="10885" y="7321"/>
                  </a:cubicBezTo>
                  <a:lnTo>
                    <a:pt x="11548" y="6709"/>
                  </a:lnTo>
                  <a:cubicBezTo>
                    <a:pt x="11558" y="6699"/>
                    <a:pt x="11572" y="6693"/>
                    <a:pt x="11588" y="6693"/>
                  </a:cubicBezTo>
                  <a:close/>
                  <a:moveTo>
                    <a:pt x="8741" y="1"/>
                  </a:moveTo>
                  <a:cubicBezTo>
                    <a:pt x="8645" y="1"/>
                    <a:pt x="8548" y="30"/>
                    <a:pt x="8463" y="92"/>
                  </a:cubicBezTo>
                  <a:lnTo>
                    <a:pt x="6711" y="1371"/>
                  </a:lnTo>
                  <a:lnTo>
                    <a:pt x="6711" y="465"/>
                  </a:lnTo>
                  <a:cubicBezTo>
                    <a:pt x="6711" y="209"/>
                    <a:pt x="6502" y="1"/>
                    <a:pt x="6246" y="1"/>
                  </a:cubicBezTo>
                  <a:lnTo>
                    <a:pt x="5988" y="1"/>
                  </a:lnTo>
                  <a:cubicBezTo>
                    <a:pt x="5730" y="1"/>
                    <a:pt x="5523" y="209"/>
                    <a:pt x="5523" y="465"/>
                  </a:cubicBezTo>
                  <a:lnTo>
                    <a:pt x="5523" y="2231"/>
                  </a:lnTo>
                  <a:lnTo>
                    <a:pt x="3252" y="3891"/>
                  </a:lnTo>
                  <a:cubicBezTo>
                    <a:pt x="3084" y="4014"/>
                    <a:pt x="3014" y="4231"/>
                    <a:pt x="3084" y="4427"/>
                  </a:cubicBezTo>
                  <a:lnTo>
                    <a:pt x="3160" y="4649"/>
                  </a:lnTo>
                  <a:cubicBezTo>
                    <a:pt x="3164" y="4663"/>
                    <a:pt x="3164" y="4678"/>
                    <a:pt x="3161" y="4691"/>
                  </a:cubicBezTo>
                  <a:lnTo>
                    <a:pt x="3038" y="5120"/>
                  </a:lnTo>
                  <a:cubicBezTo>
                    <a:pt x="3012" y="5209"/>
                    <a:pt x="3013" y="5304"/>
                    <a:pt x="3040" y="5392"/>
                  </a:cubicBezTo>
                  <a:lnTo>
                    <a:pt x="3161" y="5777"/>
                  </a:lnTo>
                  <a:cubicBezTo>
                    <a:pt x="3164" y="5790"/>
                    <a:pt x="3164" y="5803"/>
                    <a:pt x="3161" y="5816"/>
                  </a:cubicBezTo>
                  <a:lnTo>
                    <a:pt x="3039" y="6224"/>
                  </a:lnTo>
                  <a:cubicBezTo>
                    <a:pt x="3012" y="6313"/>
                    <a:pt x="3013" y="6409"/>
                    <a:pt x="3040" y="6500"/>
                  </a:cubicBezTo>
                  <a:lnTo>
                    <a:pt x="3163" y="6891"/>
                  </a:lnTo>
                  <a:cubicBezTo>
                    <a:pt x="3167" y="6902"/>
                    <a:pt x="3167" y="6914"/>
                    <a:pt x="3164" y="6927"/>
                  </a:cubicBezTo>
                  <a:lnTo>
                    <a:pt x="3030" y="7483"/>
                  </a:lnTo>
                  <a:cubicBezTo>
                    <a:pt x="3010" y="7566"/>
                    <a:pt x="3013" y="7653"/>
                    <a:pt x="3039" y="7735"/>
                  </a:cubicBezTo>
                  <a:lnTo>
                    <a:pt x="3160" y="8124"/>
                  </a:lnTo>
                  <a:cubicBezTo>
                    <a:pt x="3164" y="8137"/>
                    <a:pt x="3164" y="8151"/>
                    <a:pt x="3160" y="8164"/>
                  </a:cubicBezTo>
                  <a:lnTo>
                    <a:pt x="3131" y="8258"/>
                  </a:lnTo>
                  <a:cubicBezTo>
                    <a:pt x="3035" y="8563"/>
                    <a:pt x="3262" y="8873"/>
                    <a:pt x="3582" y="8873"/>
                  </a:cubicBezTo>
                  <a:lnTo>
                    <a:pt x="3599" y="8873"/>
                  </a:lnTo>
                  <a:lnTo>
                    <a:pt x="5550" y="8798"/>
                  </a:lnTo>
                  <a:lnTo>
                    <a:pt x="5550" y="9422"/>
                  </a:lnTo>
                  <a:lnTo>
                    <a:pt x="4060" y="9422"/>
                  </a:lnTo>
                  <a:cubicBezTo>
                    <a:pt x="4056" y="9422"/>
                    <a:pt x="4051" y="9422"/>
                    <a:pt x="4046" y="9422"/>
                  </a:cubicBezTo>
                  <a:cubicBezTo>
                    <a:pt x="3489" y="9422"/>
                    <a:pt x="2961" y="9173"/>
                    <a:pt x="2607" y="8745"/>
                  </a:cubicBezTo>
                  <a:lnTo>
                    <a:pt x="2003" y="8022"/>
                  </a:lnTo>
                  <a:cubicBezTo>
                    <a:pt x="1915" y="7915"/>
                    <a:pt x="1647" y="7856"/>
                    <a:pt x="1647" y="7856"/>
                  </a:cubicBezTo>
                  <a:lnTo>
                    <a:pt x="1139" y="7856"/>
                  </a:lnTo>
                  <a:cubicBezTo>
                    <a:pt x="995" y="7856"/>
                    <a:pt x="859" y="7924"/>
                    <a:pt x="771" y="8036"/>
                  </a:cubicBezTo>
                  <a:lnTo>
                    <a:pt x="123" y="8872"/>
                  </a:lnTo>
                  <a:cubicBezTo>
                    <a:pt x="28" y="8996"/>
                    <a:pt x="0" y="9158"/>
                    <a:pt x="51" y="9307"/>
                  </a:cubicBezTo>
                  <a:lnTo>
                    <a:pt x="617" y="10974"/>
                  </a:lnTo>
                  <a:cubicBezTo>
                    <a:pt x="773" y="11432"/>
                    <a:pt x="1028" y="11853"/>
                    <a:pt x="1362" y="12204"/>
                  </a:cubicBezTo>
                  <a:cubicBezTo>
                    <a:pt x="728" y="12380"/>
                    <a:pt x="339" y="13017"/>
                    <a:pt x="470" y="13661"/>
                  </a:cubicBezTo>
                  <a:cubicBezTo>
                    <a:pt x="490" y="13756"/>
                    <a:pt x="572" y="13822"/>
                    <a:pt x="669" y="13822"/>
                  </a:cubicBezTo>
                  <a:lnTo>
                    <a:pt x="9857" y="13822"/>
                  </a:lnTo>
                  <a:cubicBezTo>
                    <a:pt x="9858" y="13822"/>
                    <a:pt x="9859" y="13822"/>
                    <a:pt x="9860" y="13822"/>
                  </a:cubicBezTo>
                  <a:cubicBezTo>
                    <a:pt x="9963" y="13822"/>
                    <a:pt x="10051" y="13748"/>
                    <a:pt x="10065" y="13645"/>
                  </a:cubicBezTo>
                  <a:cubicBezTo>
                    <a:pt x="10081" y="13524"/>
                    <a:pt x="9986" y="13417"/>
                    <a:pt x="9865" y="13417"/>
                  </a:cubicBezTo>
                  <a:lnTo>
                    <a:pt x="852" y="13417"/>
                  </a:lnTo>
                  <a:lnTo>
                    <a:pt x="852" y="13410"/>
                  </a:lnTo>
                  <a:cubicBezTo>
                    <a:pt x="852" y="13037"/>
                    <a:pt x="1095" y="12708"/>
                    <a:pt x="1453" y="12600"/>
                  </a:cubicBezTo>
                  <a:cubicBezTo>
                    <a:pt x="1534" y="12576"/>
                    <a:pt x="1616" y="12564"/>
                    <a:pt x="1697" y="12564"/>
                  </a:cubicBezTo>
                  <a:cubicBezTo>
                    <a:pt x="1975" y="12564"/>
                    <a:pt x="2241" y="12701"/>
                    <a:pt x="2401" y="12940"/>
                  </a:cubicBezTo>
                  <a:cubicBezTo>
                    <a:pt x="2441" y="13002"/>
                    <a:pt x="2506" y="13033"/>
                    <a:pt x="2571" y="13033"/>
                  </a:cubicBezTo>
                  <a:cubicBezTo>
                    <a:pt x="2635" y="13033"/>
                    <a:pt x="2699" y="13003"/>
                    <a:pt x="2739" y="12943"/>
                  </a:cubicBezTo>
                  <a:cubicBezTo>
                    <a:pt x="2907" y="12691"/>
                    <a:pt x="3176" y="12564"/>
                    <a:pt x="3445" y="12564"/>
                  </a:cubicBezTo>
                  <a:cubicBezTo>
                    <a:pt x="3713" y="12564"/>
                    <a:pt x="3980" y="12689"/>
                    <a:pt x="4147" y="12940"/>
                  </a:cubicBezTo>
                  <a:cubicBezTo>
                    <a:pt x="4187" y="13002"/>
                    <a:pt x="4252" y="13033"/>
                    <a:pt x="4317" y="13033"/>
                  </a:cubicBezTo>
                  <a:cubicBezTo>
                    <a:pt x="4381" y="13033"/>
                    <a:pt x="4445" y="13003"/>
                    <a:pt x="4485" y="12943"/>
                  </a:cubicBezTo>
                  <a:cubicBezTo>
                    <a:pt x="4653" y="12691"/>
                    <a:pt x="4922" y="12564"/>
                    <a:pt x="5191" y="12564"/>
                  </a:cubicBezTo>
                  <a:cubicBezTo>
                    <a:pt x="5459" y="12564"/>
                    <a:pt x="5726" y="12689"/>
                    <a:pt x="5893" y="12940"/>
                  </a:cubicBezTo>
                  <a:cubicBezTo>
                    <a:pt x="5933" y="13002"/>
                    <a:pt x="5998" y="13033"/>
                    <a:pt x="6064" y="13033"/>
                  </a:cubicBezTo>
                  <a:cubicBezTo>
                    <a:pt x="6128" y="13033"/>
                    <a:pt x="6192" y="13003"/>
                    <a:pt x="6232" y="12943"/>
                  </a:cubicBezTo>
                  <a:cubicBezTo>
                    <a:pt x="6399" y="12691"/>
                    <a:pt x="6668" y="12564"/>
                    <a:pt x="6937" y="12564"/>
                  </a:cubicBezTo>
                  <a:cubicBezTo>
                    <a:pt x="7205" y="12564"/>
                    <a:pt x="7472" y="12689"/>
                    <a:pt x="7639" y="12940"/>
                  </a:cubicBezTo>
                  <a:cubicBezTo>
                    <a:pt x="7679" y="13002"/>
                    <a:pt x="7744" y="13033"/>
                    <a:pt x="7810" y="13033"/>
                  </a:cubicBezTo>
                  <a:cubicBezTo>
                    <a:pt x="7874" y="13033"/>
                    <a:pt x="7938" y="13003"/>
                    <a:pt x="7978" y="12943"/>
                  </a:cubicBezTo>
                  <a:cubicBezTo>
                    <a:pt x="8145" y="12691"/>
                    <a:pt x="8414" y="12564"/>
                    <a:pt x="8683" y="12564"/>
                  </a:cubicBezTo>
                  <a:cubicBezTo>
                    <a:pt x="8951" y="12564"/>
                    <a:pt x="9219" y="12689"/>
                    <a:pt x="9385" y="12940"/>
                  </a:cubicBezTo>
                  <a:cubicBezTo>
                    <a:pt x="9425" y="13002"/>
                    <a:pt x="9491" y="13033"/>
                    <a:pt x="9556" y="13033"/>
                  </a:cubicBezTo>
                  <a:cubicBezTo>
                    <a:pt x="9620" y="13033"/>
                    <a:pt x="9684" y="13003"/>
                    <a:pt x="9724" y="12943"/>
                  </a:cubicBezTo>
                  <a:cubicBezTo>
                    <a:pt x="9891" y="12691"/>
                    <a:pt x="10161" y="12564"/>
                    <a:pt x="10430" y="12564"/>
                  </a:cubicBezTo>
                  <a:cubicBezTo>
                    <a:pt x="10697" y="12564"/>
                    <a:pt x="10965" y="12689"/>
                    <a:pt x="11132" y="12940"/>
                  </a:cubicBezTo>
                  <a:cubicBezTo>
                    <a:pt x="11172" y="13002"/>
                    <a:pt x="11237" y="13033"/>
                    <a:pt x="11303" y="13033"/>
                  </a:cubicBezTo>
                  <a:cubicBezTo>
                    <a:pt x="11367" y="13033"/>
                    <a:pt x="11431" y="13003"/>
                    <a:pt x="11470" y="12943"/>
                  </a:cubicBezTo>
                  <a:cubicBezTo>
                    <a:pt x="11630" y="12702"/>
                    <a:pt x="11897" y="12564"/>
                    <a:pt x="12176" y="12564"/>
                  </a:cubicBezTo>
                  <a:cubicBezTo>
                    <a:pt x="12257" y="12564"/>
                    <a:pt x="12339" y="12576"/>
                    <a:pt x="12420" y="12600"/>
                  </a:cubicBezTo>
                  <a:cubicBezTo>
                    <a:pt x="12777" y="12708"/>
                    <a:pt x="13020" y="13037"/>
                    <a:pt x="13020" y="13410"/>
                  </a:cubicBezTo>
                  <a:lnTo>
                    <a:pt x="13020" y="13417"/>
                  </a:lnTo>
                  <a:lnTo>
                    <a:pt x="10668" y="13417"/>
                  </a:lnTo>
                  <a:cubicBezTo>
                    <a:pt x="10667" y="13417"/>
                    <a:pt x="10666" y="13417"/>
                    <a:pt x="10665" y="13417"/>
                  </a:cubicBezTo>
                  <a:cubicBezTo>
                    <a:pt x="10562" y="13417"/>
                    <a:pt x="10474" y="13493"/>
                    <a:pt x="10459" y="13594"/>
                  </a:cubicBezTo>
                  <a:cubicBezTo>
                    <a:pt x="10444" y="13715"/>
                    <a:pt x="10538" y="13822"/>
                    <a:pt x="10660" y="13822"/>
                  </a:cubicBezTo>
                  <a:lnTo>
                    <a:pt x="13201" y="13822"/>
                  </a:lnTo>
                  <a:cubicBezTo>
                    <a:pt x="13297" y="13822"/>
                    <a:pt x="13379" y="13756"/>
                    <a:pt x="13399" y="13661"/>
                  </a:cubicBezTo>
                  <a:cubicBezTo>
                    <a:pt x="13509" y="13123"/>
                    <a:pt x="13255" y="12576"/>
                    <a:pt x="12774" y="12312"/>
                  </a:cubicBezTo>
                  <a:cubicBezTo>
                    <a:pt x="12586" y="12210"/>
                    <a:pt x="12380" y="12160"/>
                    <a:pt x="12176" y="12160"/>
                  </a:cubicBezTo>
                  <a:cubicBezTo>
                    <a:pt x="11857" y="12160"/>
                    <a:pt x="11541" y="12282"/>
                    <a:pt x="11302" y="12515"/>
                  </a:cubicBezTo>
                  <a:cubicBezTo>
                    <a:pt x="11116" y="12334"/>
                    <a:pt x="10879" y="12216"/>
                    <a:pt x="10624" y="12175"/>
                  </a:cubicBezTo>
                  <a:cubicBezTo>
                    <a:pt x="10894" y="11808"/>
                    <a:pt x="11083" y="11384"/>
                    <a:pt x="11183" y="11128"/>
                  </a:cubicBezTo>
                  <a:lnTo>
                    <a:pt x="12431" y="7970"/>
                  </a:lnTo>
                  <a:cubicBezTo>
                    <a:pt x="12435" y="7955"/>
                    <a:pt x="12446" y="7945"/>
                    <a:pt x="12460" y="7938"/>
                  </a:cubicBezTo>
                  <a:cubicBezTo>
                    <a:pt x="12794" y="7771"/>
                    <a:pt x="13009" y="7434"/>
                    <a:pt x="13018" y="7059"/>
                  </a:cubicBezTo>
                  <a:lnTo>
                    <a:pt x="13031" y="6568"/>
                  </a:lnTo>
                  <a:lnTo>
                    <a:pt x="13602" y="5977"/>
                  </a:lnTo>
                  <a:cubicBezTo>
                    <a:pt x="13680" y="5898"/>
                    <a:pt x="13679" y="5770"/>
                    <a:pt x="13598" y="5692"/>
                  </a:cubicBezTo>
                  <a:cubicBezTo>
                    <a:pt x="13559" y="5654"/>
                    <a:pt x="13509" y="5635"/>
                    <a:pt x="13458" y="5635"/>
                  </a:cubicBezTo>
                  <a:cubicBezTo>
                    <a:pt x="13405" y="5635"/>
                    <a:pt x="13353" y="5655"/>
                    <a:pt x="13313" y="5696"/>
                  </a:cubicBezTo>
                  <a:lnTo>
                    <a:pt x="12737" y="6290"/>
                  </a:lnTo>
                  <a:lnTo>
                    <a:pt x="11577" y="6290"/>
                  </a:lnTo>
                  <a:cubicBezTo>
                    <a:pt x="11459" y="6290"/>
                    <a:pt x="11346" y="6335"/>
                    <a:pt x="11261" y="6414"/>
                  </a:cubicBezTo>
                  <a:lnTo>
                    <a:pt x="11062" y="6598"/>
                  </a:lnTo>
                  <a:lnTo>
                    <a:pt x="11107" y="6428"/>
                  </a:lnTo>
                  <a:cubicBezTo>
                    <a:pt x="11126" y="6353"/>
                    <a:pt x="11127" y="6274"/>
                    <a:pt x="11110" y="6199"/>
                  </a:cubicBezTo>
                  <a:lnTo>
                    <a:pt x="10872" y="5199"/>
                  </a:lnTo>
                  <a:cubicBezTo>
                    <a:pt x="10869" y="5188"/>
                    <a:pt x="10869" y="5176"/>
                    <a:pt x="10872" y="5165"/>
                  </a:cubicBezTo>
                  <a:lnTo>
                    <a:pt x="11091" y="4392"/>
                  </a:lnTo>
                  <a:cubicBezTo>
                    <a:pt x="11126" y="4270"/>
                    <a:pt x="11110" y="4139"/>
                    <a:pt x="11047" y="4028"/>
                  </a:cubicBezTo>
                  <a:lnTo>
                    <a:pt x="10597" y="3237"/>
                  </a:lnTo>
                  <a:cubicBezTo>
                    <a:pt x="10591" y="3227"/>
                    <a:pt x="10588" y="3217"/>
                    <a:pt x="10588" y="3207"/>
                  </a:cubicBezTo>
                  <a:lnTo>
                    <a:pt x="10541" y="2236"/>
                  </a:lnTo>
                  <a:cubicBezTo>
                    <a:pt x="10535" y="2120"/>
                    <a:pt x="10489" y="2011"/>
                    <a:pt x="10408" y="1929"/>
                  </a:cubicBezTo>
                  <a:lnTo>
                    <a:pt x="9489" y="976"/>
                  </a:lnTo>
                  <a:cubicBezTo>
                    <a:pt x="9483" y="971"/>
                    <a:pt x="9479" y="965"/>
                    <a:pt x="9476" y="958"/>
                  </a:cubicBezTo>
                  <a:lnTo>
                    <a:pt x="9171" y="279"/>
                  </a:lnTo>
                  <a:cubicBezTo>
                    <a:pt x="9091" y="101"/>
                    <a:pt x="8918" y="1"/>
                    <a:pt x="8741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39"/>
          <p:cNvGrpSpPr/>
          <p:nvPr/>
        </p:nvGrpSpPr>
        <p:grpSpPr>
          <a:xfrm>
            <a:off x="6978985" y="160975"/>
            <a:ext cx="560101" cy="698051"/>
            <a:chOff x="3181748" y="3269178"/>
            <a:chExt cx="315248" cy="372791"/>
          </a:xfrm>
        </p:grpSpPr>
        <p:sp>
          <p:nvSpPr>
            <p:cNvPr id="385" name="Google Shape;385;p39"/>
            <p:cNvSpPr/>
            <p:nvPr/>
          </p:nvSpPr>
          <p:spPr>
            <a:xfrm>
              <a:off x="3232982" y="3274975"/>
              <a:ext cx="212430" cy="141377"/>
            </a:xfrm>
            <a:custGeom>
              <a:avLst/>
              <a:gdLst/>
              <a:ahLst/>
              <a:cxnLst/>
              <a:rect l="l" t="t" r="r" b="b"/>
              <a:pathLst>
                <a:path w="7878" h="5243" extrusionOk="0">
                  <a:moveTo>
                    <a:pt x="145" y="1"/>
                  </a:moveTo>
                  <a:cubicBezTo>
                    <a:pt x="63" y="2"/>
                    <a:pt x="1" y="77"/>
                    <a:pt x="17" y="158"/>
                  </a:cubicBezTo>
                  <a:lnTo>
                    <a:pt x="1002" y="5242"/>
                  </a:lnTo>
                  <a:lnTo>
                    <a:pt x="3634" y="5242"/>
                  </a:lnTo>
                  <a:lnTo>
                    <a:pt x="1459" y="820"/>
                  </a:lnTo>
                  <a:cubicBezTo>
                    <a:pt x="1212" y="319"/>
                    <a:pt x="702" y="2"/>
                    <a:pt x="145" y="1"/>
                  </a:cubicBezTo>
                  <a:close/>
                  <a:moveTo>
                    <a:pt x="7733" y="1"/>
                  </a:moveTo>
                  <a:cubicBezTo>
                    <a:pt x="7174" y="1"/>
                    <a:pt x="6666" y="319"/>
                    <a:pt x="6419" y="820"/>
                  </a:cubicBezTo>
                  <a:lnTo>
                    <a:pt x="4244" y="5242"/>
                  </a:lnTo>
                  <a:lnTo>
                    <a:pt x="6875" y="5242"/>
                  </a:lnTo>
                  <a:lnTo>
                    <a:pt x="7861" y="158"/>
                  </a:lnTo>
                  <a:cubicBezTo>
                    <a:pt x="7877" y="76"/>
                    <a:pt x="7815" y="1"/>
                    <a:pt x="7733" y="1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3205316" y="3395185"/>
              <a:ext cx="267196" cy="162383"/>
            </a:xfrm>
            <a:custGeom>
              <a:avLst/>
              <a:gdLst/>
              <a:ahLst/>
              <a:cxnLst/>
              <a:rect l="l" t="t" r="r" b="b"/>
              <a:pathLst>
                <a:path w="9909" h="6022" extrusionOk="0">
                  <a:moveTo>
                    <a:pt x="1" y="0"/>
                  </a:moveTo>
                  <a:lnTo>
                    <a:pt x="1" y="3321"/>
                  </a:lnTo>
                  <a:cubicBezTo>
                    <a:pt x="1" y="4812"/>
                    <a:pt x="1210" y="6021"/>
                    <a:pt x="2701" y="6021"/>
                  </a:cubicBezTo>
                  <a:lnTo>
                    <a:pt x="7209" y="6021"/>
                  </a:lnTo>
                  <a:cubicBezTo>
                    <a:pt x="8700" y="6021"/>
                    <a:pt x="9909" y="4812"/>
                    <a:pt x="9909" y="3321"/>
                  </a:cubicBezTo>
                  <a:lnTo>
                    <a:pt x="9909" y="0"/>
                  </a:ln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3206071" y="3395185"/>
              <a:ext cx="234407" cy="162383"/>
            </a:xfrm>
            <a:custGeom>
              <a:avLst/>
              <a:gdLst/>
              <a:ahLst/>
              <a:cxnLst/>
              <a:rect l="l" t="t" r="r" b="b"/>
              <a:pathLst>
                <a:path w="8693" h="6022" extrusionOk="0">
                  <a:moveTo>
                    <a:pt x="0" y="0"/>
                  </a:moveTo>
                  <a:lnTo>
                    <a:pt x="0" y="3321"/>
                  </a:lnTo>
                  <a:cubicBezTo>
                    <a:pt x="0" y="4812"/>
                    <a:pt x="1209" y="6021"/>
                    <a:pt x="2700" y="6021"/>
                  </a:cubicBezTo>
                  <a:lnTo>
                    <a:pt x="5994" y="6021"/>
                  </a:lnTo>
                  <a:cubicBezTo>
                    <a:pt x="7484" y="6021"/>
                    <a:pt x="8692" y="4812"/>
                    <a:pt x="8692" y="3321"/>
                  </a:cubicBezTo>
                  <a:lnTo>
                    <a:pt x="8692" y="0"/>
                  </a:ln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3279416" y="3310057"/>
              <a:ext cx="119482" cy="120156"/>
            </a:xfrm>
            <a:custGeom>
              <a:avLst/>
              <a:gdLst/>
              <a:ahLst/>
              <a:cxnLst/>
              <a:rect l="l" t="t" r="r" b="b"/>
              <a:pathLst>
                <a:path w="4431" h="4456" extrusionOk="0">
                  <a:moveTo>
                    <a:pt x="2216" y="1"/>
                  </a:moveTo>
                  <a:cubicBezTo>
                    <a:pt x="993" y="1"/>
                    <a:pt x="0" y="998"/>
                    <a:pt x="0" y="2228"/>
                  </a:cubicBezTo>
                  <a:cubicBezTo>
                    <a:pt x="0" y="3457"/>
                    <a:pt x="993" y="4455"/>
                    <a:pt x="2216" y="4455"/>
                  </a:cubicBezTo>
                  <a:cubicBezTo>
                    <a:pt x="3439" y="4455"/>
                    <a:pt x="4431" y="3457"/>
                    <a:pt x="4431" y="2228"/>
                  </a:cubicBezTo>
                  <a:cubicBezTo>
                    <a:pt x="4431" y="998"/>
                    <a:pt x="3439" y="1"/>
                    <a:pt x="2216" y="1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3278822" y="3310057"/>
              <a:ext cx="120938" cy="317405"/>
            </a:xfrm>
            <a:custGeom>
              <a:avLst/>
              <a:gdLst/>
              <a:ahLst/>
              <a:cxnLst/>
              <a:rect l="l" t="t" r="r" b="b"/>
              <a:pathLst>
                <a:path w="4485" h="11771" extrusionOk="0">
                  <a:moveTo>
                    <a:pt x="2230" y="1"/>
                  </a:moveTo>
                  <a:cubicBezTo>
                    <a:pt x="2094" y="1"/>
                    <a:pt x="1959" y="12"/>
                    <a:pt x="1826" y="38"/>
                  </a:cubicBezTo>
                  <a:cubicBezTo>
                    <a:pt x="2856" y="228"/>
                    <a:pt x="3637" y="1136"/>
                    <a:pt x="3636" y="2228"/>
                  </a:cubicBezTo>
                  <a:cubicBezTo>
                    <a:pt x="3637" y="2593"/>
                    <a:pt x="3548" y="2953"/>
                    <a:pt x="3376" y="3275"/>
                  </a:cubicBezTo>
                  <a:lnTo>
                    <a:pt x="3376" y="4134"/>
                  </a:lnTo>
                  <a:cubicBezTo>
                    <a:pt x="4041" y="3728"/>
                    <a:pt x="4446" y="3006"/>
                    <a:pt x="4446" y="2228"/>
                  </a:cubicBezTo>
                  <a:cubicBezTo>
                    <a:pt x="4446" y="998"/>
                    <a:pt x="3453" y="1"/>
                    <a:pt x="2230" y="1"/>
                  </a:cubicBezTo>
                  <a:close/>
                  <a:moveTo>
                    <a:pt x="1044" y="6073"/>
                  </a:moveTo>
                  <a:cubicBezTo>
                    <a:pt x="466" y="6075"/>
                    <a:pt x="1" y="6543"/>
                    <a:pt x="2" y="7119"/>
                  </a:cubicBezTo>
                  <a:lnTo>
                    <a:pt x="2" y="11045"/>
                  </a:lnTo>
                  <a:cubicBezTo>
                    <a:pt x="1" y="11204"/>
                    <a:pt x="37" y="11358"/>
                    <a:pt x="105" y="11501"/>
                  </a:cubicBezTo>
                  <a:cubicBezTo>
                    <a:pt x="184" y="11665"/>
                    <a:pt x="351" y="11770"/>
                    <a:pt x="534" y="11770"/>
                  </a:cubicBezTo>
                  <a:lnTo>
                    <a:pt x="3943" y="11770"/>
                  </a:lnTo>
                  <a:cubicBezTo>
                    <a:pt x="4127" y="11770"/>
                    <a:pt x="4297" y="11665"/>
                    <a:pt x="4378" y="11499"/>
                  </a:cubicBezTo>
                  <a:cubicBezTo>
                    <a:pt x="4447" y="11358"/>
                    <a:pt x="4483" y="11202"/>
                    <a:pt x="4483" y="11044"/>
                  </a:cubicBezTo>
                  <a:lnTo>
                    <a:pt x="4483" y="7119"/>
                  </a:lnTo>
                  <a:cubicBezTo>
                    <a:pt x="4484" y="6543"/>
                    <a:pt x="4018" y="6075"/>
                    <a:pt x="3441" y="6073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3187141" y="3437223"/>
              <a:ext cx="304057" cy="155507"/>
            </a:xfrm>
            <a:custGeom>
              <a:avLst/>
              <a:gdLst/>
              <a:ahLst/>
              <a:cxnLst/>
              <a:rect l="l" t="t" r="r" b="b"/>
              <a:pathLst>
                <a:path w="11276" h="5767" extrusionOk="0">
                  <a:moveTo>
                    <a:pt x="751" y="0"/>
                  </a:moveTo>
                  <a:cubicBezTo>
                    <a:pt x="331" y="2"/>
                    <a:pt x="1" y="365"/>
                    <a:pt x="41" y="784"/>
                  </a:cubicBezTo>
                  <a:lnTo>
                    <a:pt x="466" y="5505"/>
                  </a:lnTo>
                  <a:cubicBezTo>
                    <a:pt x="479" y="5652"/>
                    <a:pt x="603" y="5766"/>
                    <a:pt x="751" y="5766"/>
                  </a:cubicBezTo>
                  <a:cubicBezTo>
                    <a:pt x="898" y="5766"/>
                    <a:pt x="1022" y="5652"/>
                    <a:pt x="1035" y="5505"/>
                  </a:cubicBezTo>
                  <a:lnTo>
                    <a:pt x="1462" y="784"/>
                  </a:lnTo>
                  <a:cubicBezTo>
                    <a:pt x="1500" y="365"/>
                    <a:pt x="1172" y="3"/>
                    <a:pt x="751" y="0"/>
                  </a:cubicBezTo>
                  <a:close/>
                  <a:moveTo>
                    <a:pt x="10527" y="2"/>
                  </a:moveTo>
                  <a:cubicBezTo>
                    <a:pt x="10106" y="2"/>
                    <a:pt x="9776" y="365"/>
                    <a:pt x="9815" y="784"/>
                  </a:cubicBezTo>
                  <a:lnTo>
                    <a:pt x="10243" y="5505"/>
                  </a:lnTo>
                  <a:cubicBezTo>
                    <a:pt x="10254" y="5652"/>
                    <a:pt x="10378" y="5766"/>
                    <a:pt x="10527" y="5766"/>
                  </a:cubicBezTo>
                  <a:cubicBezTo>
                    <a:pt x="10674" y="5766"/>
                    <a:pt x="10798" y="5652"/>
                    <a:pt x="10811" y="5505"/>
                  </a:cubicBezTo>
                  <a:lnTo>
                    <a:pt x="11237" y="784"/>
                  </a:lnTo>
                  <a:cubicBezTo>
                    <a:pt x="11276" y="365"/>
                    <a:pt x="10947" y="2"/>
                    <a:pt x="10527" y="2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3202404" y="3331224"/>
              <a:ext cx="273722" cy="148442"/>
            </a:xfrm>
            <a:custGeom>
              <a:avLst/>
              <a:gdLst/>
              <a:ahLst/>
              <a:cxnLst/>
              <a:rect l="l" t="t" r="r" b="b"/>
              <a:pathLst>
                <a:path w="10151" h="5505" extrusionOk="0">
                  <a:moveTo>
                    <a:pt x="1" y="1"/>
                  </a:moveTo>
                  <a:lnTo>
                    <a:pt x="1" y="3950"/>
                  </a:lnTo>
                  <a:cubicBezTo>
                    <a:pt x="1" y="4809"/>
                    <a:pt x="692" y="5504"/>
                    <a:pt x="1545" y="5504"/>
                  </a:cubicBezTo>
                  <a:lnTo>
                    <a:pt x="2885" y="5504"/>
                  </a:lnTo>
                  <a:cubicBezTo>
                    <a:pt x="3738" y="5504"/>
                    <a:pt x="4430" y="4809"/>
                    <a:pt x="4430" y="3950"/>
                  </a:cubicBezTo>
                  <a:cubicBezTo>
                    <a:pt x="4430" y="3855"/>
                    <a:pt x="4447" y="3764"/>
                    <a:pt x="4430" y="3672"/>
                  </a:cubicBezTo>
                  <a:cubicBezTo>
                    <a:pt x="4356" y="3277"/>
                    <a:pt x="4108" y="2917"/>
                    <a:pt x="3777" y="2681"/>
                  </a:cubicBezTo>
                  <a:lnTo>
                    <a:pt x="3776" y="2681"/>
                  </a:lnTo>
                  <a:lnTo>
                    <a:pt x="1" y="1"/>
                  </a:lnTo>
                  <a:close/>
                  <a:moveTo>
                    <a:pt x="10151" y="1"/>
                  </a:moveTo>
                  <a:lnTo>
                    <a:pt x="6376" y="2681"/>
                  </a:lnTo>
                  <a:cubicBezTo>
                    <a:pt x="6043" y="2917"/>
                    <a:pt x="5794" y="3273"/>
                    <a:pt x="5722" y="3669"/>
                  </a:cubicBezTo>
                  <a:cubicBezTo>
                    <a:pt x="5705" y="3761"/>
                    <a:pt x="5696" y="3950"/>
                    <a:pt x="5696" y="3950"/>
                  </a:cubicBezTo>
                  <a:cubicBezTo>
                    <a:pt x="5696" y="4809"/>
                    <a:pt x="6414" y="5504"/>
                    <a:pt x="7267" y="5504"/>
                  </a:cubicBezTo>
                  <a:lnTo>
                    <a:pt x="8606" y="5504"/>
                  </a:lnTo>
                  <a:cubicBezTo>
                    <a:pt x="9459" y="5504"/>
                    <a:pt x="10151" y="4809"/>
                    <a:pt x="10151" y="3950"/>
                  </a:cubicBezTo>
                  <a:lnTo>
                    <a:pt x="10151" y="1"/>
                  </a:lnTo>
                  <a:close/>
                </a:path>
              </a:pathLst>
            </a:custGeom>
            <a:solidFill>
              <a:srgbClr val="9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3231229" y="3387770"/>
              <a:ext cx="213401" cy="56573"/>
            </a:xfrm>
            <a:custGeom>
              <a:avLst/>
              <a:gdLst/>
              <a:ahLst/>
              <a:cxnLst/>
              <a:rect l="l" t="t" r="r" b="b"/>
              <a:pathLst>
                <a:path w="7914" h="2098" extrusionOk="0">
                  <a:moveTo>
                    <a:pt x="6869" y="0"/>
                  </a:moveTo>
                  <a:cubicBezTo>
                    <a:pt x="6448" y="0"/>
                    <a:pt x="6069" y="254"/>
                    <a:pt x="5907" y="643"/>
                  </a:cubicBezTo>
                  <a:cubicBezTo>
                    <a:pt x="5745" y="1032"/>
                    <a:pt x="5833" y="1478"/>
                    <a:pt x="6130" y="1778"/>
                  </a:cubicBezTo>
                  <a:cubicBezTo>
                    <a:pt x="6329" y="1978"/>
                    <a:pt x="6597" y="2085"/>
                    <a:pt x="6869" y="2085"/>
                  </a:cubicBezTo>
                  <a:cubicBezTo>
                    <a:pt x="7002" y="2085"/>
                    <a:pt x="7136" y="2060"/>
                    <a:pt x="7264" y="2007"/>
                  </a:cubicBezTo>
                  <a:cubicBezTo>
                    <a:pt x="7654" y="1847"/>
                    <a:pt x="7909" y="1470"/>
                    <a:pt x="7912" y="1049"/>
                  </a:cubicBezTo>
                  <a:cubicBezTo>
                    <a:pt x="7913" y="471"/>
                    <a:pt x="7447" y="2"/>
                    <a:pt x="6869" y="0"/>
                  </a:cubicBezTo>
                  <a:close/>
                  <a:moveTo>
                    <a:pt x="1134" y="0"/>
                  </a:moveTo>
                  <a:cubicBezTo>
                    <a:pt x="710" y="0"/>
                    <a:pt x="329" y="253"/>
                    <a:pt x="165" y="643"/>
                  </a:cubicBezTo>
                  <a:cubicBezTo>
                    <a:pt x="1" y="1035"/>
                    <a:pt x="89" y="1487"/>
                    <a:pt x="388" y="1788"/>
                  </a:cubicBezTo>
                  <a:cubicBezTo>
                    <a:pt x="588" y="1990"/>
                    <a:pt x="857" y="2097"/>
                    <a:pt x="1131" y="2097"/>
                  </a:cubicBezTo>
                  <a:cubicBezTo>
                    <a:pt x="1265" y="2097"/>
                    <a:pt x="1402" y="2071"/>
                    <a:pt x="1531" y="2017"/>
                  </a:cubicBezTo>
                  <a:cubicBezTo>
                    <a:pt x="1924" y="1856"/>
                    <a:pt x="2179" y="1473"/>
                    <a:pt x="2179" y="1049"/>
                  </a:cubicBezTo>
                  <a:cubicBezTo>
                    <a:pt x="2182" y="471"/>
                    <a:pt x="1715" y="2"/>
                    <a:pt x="1138" y="0"/>
                  </a:cubicBezTo>
                  <a:cubicBezTo>
                    <a:pt x="1136" y="0"/>
                    <a:pt x="1135" y="0"/>
                    <a:pt x="1134" y="0"/>
                  </a:cubicBez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3202377" y="3331278"/>
              <a:ext cx="273749" cy="305621"/>
            </a:xfrm>
            <a:custGeom>
              <a:avLst/>
              <a:gdLst/>
              <a:ahLst/>
              <a:cxnLst/>
              <a:rect l="l" t="t" r="r" b="b"/>
              <a:pathLst>
                <a:path w="10152" h="11334" extrusionOk="0">
                  <a:moveTo>
                    <a:pt x="2" y="0"/>
                  </a:moveTo>
                  <a:lnTo>
                    <a:pt x="2" y="574"/>
                  </a:lnTo>
                  <a:cubicBezTo>
                    <a:pt x="0" y="1182"/>
                    <a:pt x="351" y="1736"/>
                    <a:pt x="899" y="1997"/>
                  </a:cubicBezTo>
                  <a:lnTo>
                    <a:pt x="4429" y="3668"/>
                  </a:lnTo>
                  <a:lnTo>
                    <a:pt x="4429" y="3094"/>
                  </a:lnTo>
                  <a:cubicBezTo>
                    <a:pt x="4429" y="2486"/>
                    <a:pt x="4081" y="1931"/>
                    <a:pt x="3532" y="1670"/>
                  </a:cubicBezTo>
                  <a:lnTo>
                    <a:pt x="2" y="0"/>
                  </a:lnTo>
                  <a:close/>
                  <a:moveTo>
                    <a:pt x="10152" y="0"/>
                  </a:moveTo>
                  <a:lnTo>
                    <a:pt x="6622" y="1670"/>
                  </a:lnTo>
                  <a:cubicBezTo>
                    <a:pt x="6073" y="1932"/>
                    <a:pt x="5723" y="2486"/>
                    <a:pt x="5724" y="3094"/>
                  </a:cubicBezTo>
                  <a:lnTo>
                    <a:pt x="5724" y="3668"/>
                  </a:lnTo>
                  <a:lnTo>
                    <a:pt x="9254" y="1997"/>
                  </a:lnTo>
                  <a:cubicBezTo>
                    <a:pt x="9803" y="1736"/>
                    <a:pt x="10152" y="1182"/>
                    <a:pt x="10152" y="574"/>
                  </a:cubicBezTo>
                  <a:lnTo>
                    <a:pt x="10152" y="0"/>
                  </a:lnTo>
                  <a:close/>
                  <a:moveTo>
                    <a:pt x="3486" y="5502"/>
                  </a:moveTo>
                  <a:cubicBezTo>
                    <a:pt x="3450" y="5502"/>
                    <a:pt x="3413" y="5516"/>
                    <a:pt x="3385" y="5544"/>
                  </a:cubicBezTo>
                  <a:lnTo>
                    <a:pt x="2568" y="6365"/>
                  </a:lnTo>
                  <a:cubicBezTo>
                    <a:pt x="2386" y="6548"/>
                    <a:pt x="2346" y="6829"/>
                    <a:pt x="2468" y="7056"/>
                  </a:cubicBezTo>
                  <a:lnTo>
                    <a:pt x="3360" y="8694"/>
                  </a:lnTo>
                  <a:cubicBezTo>
                    <a:pt x="3387" y="8743"/>
                    <a:pt x="3437" y="8768"/>
                    <a:pt x="3486" y="8768"/>
                  </a:cubicBezTo>
                  <a:cubicBezTo>
                    <a:pt x="3536" y="8768"/>
                    <a:pt x="3586" y="8743"/>
                    <a:pt x="3612" y="8694"/>
                  </a:cubicBezTo>
                  <a:lnTo>
                    <a:pt x="4153" y="7698"/>
                  </a:lnTo>
                  <a:cubicBezTo>
                    <a:pt x="4180" y="7648"/>
                    <a:pt x="4230" y="7624"/>
                    <a:pt x="4279" y="7624"/>
                  </a:cubicBezTo>
                  <a:cubicBezTo>
                    <a:pt x="4329" y="7624"/>
                    <a:pt x="4379" y="7648"/>
                    <a:pt x="4406" y="7698"/>
                  </a:cubicBezTo>
                  <a:lnTo>
                    <a:pt x="4946" y="8694"/>
                  </a:lnTo>
                  <a:cubicBezTo>
                    <a:pt x="4974" y="8743"/>
                    <a:pt x="5024" y="8768"/>
                    <a:pt x="5073" y="8768"/>
                  </a:cubicBezTo>
                  <a:cubicBezTo>
                    <a:pt x="5123" y="8768"/>
                    <a:pt x="5173" y="8743"/>
                    <a:pt x="5200" y="8694"/>
                  </a:cubicBezTo>
                  <a:lnTo>
                    <a:pt x="5740" y="7698"/>
                  </a:lnTo>
                  <a:cubicBezTo>
                    <a:pt x="5768" y="7648"/>
                    <a:pt x="5817" y="7624"/>
                    <a:pt x="5867" y="7624"/>
                  </a:cubicBezTo>
                  <a:cubicBezTo>
                    <a:pt x="5917" y="7624"/>
                    <a:pt x="5967" y="7648"/>
                    <a:pt x="5994" y="7698"/>
                  </a:cubicBezTo>
                  <a:lnTo>
                    <a:pt x="6534" y="8694"/>
                  </a:lnTo>
                  <a:cubicBezTo>
                    <a:pt x="6562" y="8743"/>
                    <a:pt x="6611" y="8768"/>
                    <a:pt x="6661" y="8768"/>
                  </a:cubicBezTo>
                  <a:cubicBezTo>
                    <a:pt x="6711" y="8768"/>
                    <a:pt x="6760" y="8743"/>
                    <a:pt x="6788" y="8694"/>
                  </a:cubicBezTo>
                  <a:lnTo>
                    <a:pt x="7678" y="7056"/>
                  </a:lnTo>
                  <a:cubicBezTo>
                    <a:pt x="7801" y="6829"/>
                    <a:pt x="7760" y="6548"/>
                    <a:pt x="7580" y="6367"/>
                  </a:cubicBezTo>
                  <a:lnTo>
                    <a:pt x="6763" y="5544"/>
                  </a:lnTo>
                  <a:cubicBezTo>
                    <a:pt x="6735" y="5516"/>
                    <a:pt x="6698" y="5502"/>
                    <a:pt x="6662" y="5502"/>
                  </a:cubicBezTo>
                  <a:cubicBezTo>
                    <a:pt x="6625" y="5502"/>
                    <a:pt x="6588" y="5516"/>
                    <a:pt x="6559" y="5544"/>
                  </a:cubicBezTo>
                  <a:lnTo>
                    <a:pt x="5969" y="6138"/>
                  </a:lnTo>
                  <a:cubicBezTo>
                    <a:pt x="5941" y="6166"/>
                    <a:pt x="5905" y="6180"/>
                    <a:pt x="5868" y="6180"/>
                  </a:cubicBezTo>
                  <a:cubicBezTo>
                    <a:pt x="5831" y="6180"/>
                    <a:pt x="5794" y="6166"/>
                    <a:pt x="5765" y="6138"/>
                  </a:cubicBezTo>
                  <a:lnTo>
                    <a:pt x="5176" y="5544"/>
                  </a:lnTo>
                  <a:cubicBezTo>
                    <a:pt x="5147" y="5516"/>
                    <a:pt x="5111" y="5502"/>
                    <a:pt x="5074" y="5502"/>
                  </a:cubicBezTo>
                  <a:cubicBezTo>
                    <a:pt x="5037" y="5502"/>
                    <a:pt x="5001" y="5516"/>
                    <a:pt x="4972" y="5544"/>
                  </a:cubicBezTo>
                  <a:lnTo>
                    <a:pt x="4382" y="6138"/>
                  </a:lnTo>
                  <a:cubicBezTo>
                    <a:pt x="4354" y="6166"/>
                    <a:pt x="4317" y="6180"/>
                    <a:pt x="4280" y="6180"/>
                  </a:cubicBezTo>
                  <a:cubicBezTo>
                    <a:pt x="4243" y="6180"/>
                    <a:pt x="4207" y="6166"/>
                    <a:pt x="4179" y="6138"/>
                  </a:cubicBezTo>
                  <a:lnTo>
                    <a:pt x="3588" y="5544"/>
                  </a:lnTo>
                  <a:cubicBezTo>
                    <a:pt x="3560" y="5516"/>
                    <a:pt x="3523" y="5502"/>
                    <a:pt x="3486" y="5502"/>
                  </a:cubicBezTo>
                  <a:close/>
                  <a:moveTo>
                    <a:pt x="3486" y="9849"/>
                  </a:moveTo>
                  <a:cubicBezTo>
                    <a:pt x="3448" y="9849"/>
                    <a:pt x="3411" y="9863"/>
                    <a:pt x="3383" y="9891"/>
                  </a:cubicBezTo>
                  <a:lnTo>
                    <a:pt x="2843" y="10434"/>
                  </a:lnTo>
                  <a:cubicBezTo>
                    <a:pt x="2916" y="10948"/>
                    <a:pt x="3356" y="11332"/>
                    <a:pt x="3875" y="11333"/>
                  </a:cubicBezTo>
                  <a:lnTo>
                    <a:pt x="6272" y="11333"/>
                  </a:lnTo>
                  <a:cubicBezTo>
                    <a:pt x="6791" y="11332"/>
                    <a:pt x="7230" y="10948"/>
                    <a:pt x="7304" y="10434"/>
                  </a:cubicBezTo>
                  <a:lnTo>
                    <a:pt x="6763" y="9891"/>
                  </a:lnTo>
                  <a:cubicBezTo>
                    <a:pt x="6735" y="9863"/>
                    <a:pt x="6698" y="9849"/>
                    <a:pt x="6661" y="9849"/>
                  </a:cubicBezTo>
                  <a:cubicBezTo>
                    <a:pt x="6624" y="9849"/>
                    <a:pt x="6587" y="9863"/>
                    <a:pt x="6559" y="9891"/>
                  </a:cubicBezTo>
                  <a:lnTo>
                    <a:pt x="5969" y="10485"/>
                  </a:lnTo>
                  <a:cubicBezTo>
                    <a:pt x="5941" y="10513"/>
                    <a:pt x="5904" y="10527"/>
                    <a:pt x="5867" y="10527"/>
                  </a:cubicBezTo>
                  <a:cubicBezTo>
                    <a:pt x="5830" y="10527"/>
                    <a:pt x="5793" y="10513"/>
                    <a:pt x="5765" y="10485"/>
                  </a:cubicBezTo>
                  <a:lnTo>
                    <a:pt x="5176" y="9891"/>
                  </a:lnTo>
                  <a:cubicBezTo>
                    <a:pt x="5147" y="9863"/>
                    <a:pt x="5110" y="9849"/>
                    <a:pt x="5073" y="9849"/>
                  </a:cubicBezTo>
                  <a:cubicBezTo>
                    <a:pt x="5036" y="9849"/>
                    <a:pt x="4999" y="9863"/>
                    <a:pt x="4971" y="9891"/>
                  </a:cubicBezTo>
                  <a:lnTo>
                    <a:pt x="4382" y="10485"/>
                  </a:lnTo>
                  <a:cubicBezTo>
                    <a:pt x="4354" y="10513"/>
                    <a:pt x="4317" y="10527"/>
                    <a:pt x="4279" y="10527"/>
                  </a:cubicBezTo>
                  <a:cubicBezTo>
                    <a:pt x="4242" y="10527"/>
                    <a:pt x="4205" y="10513"/>
                    <a:pt x="4177" y="10485"/>
                  </a:cubicBezTo>
                  <a:lnTo>
                    <a:pt x="3588" y="9891"/>
                  </a:lnTo>
                  <a:cubicBezTo>
                    <a:pt x="3560" y="9863"/>
                    <a:pt x="3523" y="9849"/>
                    <a:pt x="3486" y="9849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3278984" y="3465806"/>
              <a:ext cx="120372" cy="42254"/>
            </a:xfrm>
            <a:custGeom>
              <a:avLst/>
              <a:gdLst/>
              <a:ahLst/>
              <a:cxnLst/>
              <a:rect l="l" t="t" r="r" b="b"/>
              <a:pathLst>
                <a:path w="4464" h="1567" extrusionOk="0">
                  <a:moveTo>
                    <a:pt x="784" y="1"/>
                  </a:moveTo>
                  <a:cubicBezTo>
                    <a:pt x="352" y="1"/>
                    <a:pt x="1" y="351"/>
                    <a:pt x="1" y="783"/>
                  </a:cubicBezTo>
                  <a:cubicBezTo>
                    <a:pt x="1" y="1215"/>
                    <a:pt x="352" y="1565"/>
                    <a:pt x="784" y="1567"/>
                  </a:cubicBezTo>
                  <a:lnTo>
                    <a:pt x="3682" y="1567"/>
                  </a:lnTo>
                  <a:cubicBezTo>
                    <a:pt x="4114" y="1567"/>
                    <a:pt x="4464" y="1215"/>
                    <a:pt x="4464" y="783"/>
                  </a:cubicBezTo>
                  <a:cubicBezTo>
                    <a:pt x="4464" y="351"/>
                    <a:pt x="4114" y="1"/>
                    <a:pt x="3682" y="1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3284377" y="3486704"/>
              <a:ext cx="108238" cy="35351"/>
            </a:xfrm>
            <a:custGeom>
              <a:avLst/>
              <a:gdLst/>
              <a:ahLst/>
              <a:cxnLst/>
              <a:rect l="l" t="t" r="r" b="b"/>
              <a:pathLst>
                <a:path w="4014" h="1311" extrusionOk="0">
                  <a:moveTo>
                    <a:pt x="704" y="1"/>
                  </a:moveTo>
                  <a:cubicBezTo>
                    <a:pt x="440" y="1"/>
                    <a:pt x="204" y="159"/>
                    <a:pt x="102" y="401"/>
                  </a:cubicBezTo>
                  <a:cubicBezTo>
                    <a:pt x="1" y="645"/>
                    <a:pt x="57" y="924"/>
                    <a:pt x="241" y="1112"/>
                  </a:cubicBezTo>
                  <a:cubicBezTo>
                    <a:pt x="366" y="1236"/>
                    <a:pt x="533" y="1303"/>
                    <a:pt x="703" y="1303"/>
                  </a:cubicBezTo>
                  <a:cubicBezTo>
                    <a:pt x="786" y="1303"/>
                    <a:pt x="870" y="1287"/>
                    <a:pt x="950" y="1254"/>
                  </a:cubicBezTo>
                  <a:cubicBezTo>
                    <a:pt x="1194" y="1155"/>
                    <a:pt x="1354" y="918"/>
                    <a:pt x="1355" y="655"/>
                  </a:cubicBezTo>
                  <a:cubicBezTo>
                    <a:pt x="1357" y="295"/>
                    <a:pt x="1064" y="1"/>
                    <a:pt x="704" y="1"/>
                  </a:cubicBezTo>
                  <a:close/>
                  <a:moveTo>
                    <a:pt x="3358" y="1"/>
                  </a:moveTo>
                  <a:cubicBezTo>
                    <a:pt x="3093" y="1"/>
                    <a:pt x="2856" y="159"/>
                    <a:pt x="2753" y="401"/>
                  </a:cubicBezTo>
                  <a:cubicBezTo>
                    <a:pt x="2650" y="646"/>
                    <a:pt x="2705" y="929"/>
                    <a:pt x="2892" y="1117"/>
                  </a:cubicBezTo>
                  <a:cubicBezTo>
                    <a:pt x="3018" y="1244"/>
                    <a:pt x="3186" y="1311"/>
                    <a:pt x="3357" y="1311"/>
                  </a:cubicBezTo>
                  <a:cubicBezTo>
                    <a:pt x="3442" y="1311"/>
                    <a:pt x="3526" y="1295"/>
                    <a:pt x="3607" y="1261"/>
                  </a:cubicBezTo>
                  <a:cubicBezTo>
                    <a:pt x="3852" y="1160"/>
                    <a:pt x="4012" y="921"/>
                    <a:pt x="4012" y="655"/>
                  </a:cubicBezTo>
                  <a:cubicBezTo>
                    <a:pt x="4013" y="295"/>
                    <a:pt x="3722" y="1"/>
                    <a:pt x="3362" y="1"/>
                  </a:cubicBezTo>
                  <a:cubicBezTo>
                    <a:pt x="3361" y="1"/>
                    <a:pt x="3360" y="1"/>
                    <a:pt x="3358" y="1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3181748" y="3269178"/>
              <a:ext cx="315248" cy="372791"/>
            </a:xfrm>
            <a:custGeom>
              <a:avLst/>
              <a:gdLst/>
              <a:ahLst/>
              <a:cxnLst/>
              <a:rect l="l" t="t" r="r" b="b"/>
              <a:pathLst>
                <a:path w="11691" h="13825" extrusionOk="0">
                  <a:moveTo>
                    <a:pt x="9545" y="410"/>
                  </a:moveTo>
                  <a:lnTo>
                    <a:pt x="9051" y="2962"/>
                  </a:lnTo>
                  <a:lnTo>
                    <a:pt x="8226" y="3352"/>
                  </a:lnTo>
                  <a:cubicBezTo>
                    <a:pt x="8172" y="3016"/>
                    <a:pt x="8048" y="2697"/>
                    <a:pt x="7863" y="2411"/>
                  </a:cubicBezTo>
                  <a:lnTo>
                    <a:pt x="8501" y="1115"/>
                  </a:lnTo>
                  <a:cubicBezTo>
                    <a:pt x="8697" y="710"/>
                    <a:pt x="9096" y="440"/>
                    <a:pt x="9545" y="410"/>
                  </a:cubicBezTo>
                  <a:close/>
                  <a:moveTo>
                    <a:pt x="2131" y="412"/>
                  </a:moveTo>
                  <a:lnTo>
                    <a:pt x="2131" y="412"/>
                  </a:lnTo>
                  <a:cubicBezTo>
                    <a:pt x="2581" y="442"/>
                    <a:pt x="2980" y="710"/>
                    <a:pt x="3176" y="1116"/>
                  </a:cubicBezTo>
                  <a:lnTo>
                    <a:pt x="3815" y="2414"/>
                  </a:lnTo>
                  <a:cubicBezTo>
                    <a:pt x="3630" y="2698"/>
                    <a:pt x="3506" y="3018"/>
                    <a:pt x="3452" y="3354"/>
                  </a:cubicBezTo>
                  <a:lnTo>
                    <a:pt x="2625" y="2963"/>
                  </a:lnTo>
                  <a:lnTo>
                    <a:pt x="2131" y="412"/>
                  </a:lnTo>
                  <a:close/>
                  <a:moveTo>
                    <a:pt x="956" y="2623"/>
                  </a:moveTo>
                  <a:lnTo>
                    <a:pt x="4197" y="4156"/>
                  </a:lnTo>
                  <a:cubicBezTo>
                    <a:pt x="4674" y="4385"/>
                    <a:pt x="4978" y="4866"/>
                    <a:pt x="4978" y="5395"/>
                  </a:cubicBezTo>
                  <a:lnTo>
                    <a:pt x="4978" y="5650"/>
                  </a:lnTo>
                  <a:lnTo>
                    <a:pt x="1736" y="4116"/>
                  </a:lnTo>
                  <a:cubicBezTo>
                    <a:pt x="1260" y="3888"/>
                    <a:pt x="956" y="3405"/>
                    <a:pt x="956" y="2877"/>
                  </a:cubicBezTo>
                  <a:lnTo>
                    <a:pt x="956" y="2623"/>
                  </a:lnTo>
                  <a:close/>
                  <a:moveTo>
                    <a:pt x="10728" y="2623"/>
                  </a:moveTo>
                  <a:lnTo>
                    <a:pt x="10728" y="2877"/>
                  </a:lnTo>
                  <a:cubicBezTo>
                    <a:pt x="10728" y="3405"/>
                    <a:pt x="10424" y="3888"/>
                    <a:pt x="9947" y="4116"/>
                  </a:cubicBezTo>
                  <a:lnTo>
                    <a:pt x="6706" y="5650"/>
                  </a:lnTo>
                  <a:lnTo>
                    <a:pt x="6706" y="5395"/>
                  </a:lnTo>
                  <a:cubicBezTo>
                    <a:pt x="6706" y="4866"/>
                    <a:pt x="7010" y="4385"/>
                    <a:pt x="7486" y="4156"/>
                  </a:cubicBezTo>
                  <a:lnTo>
                    <a:pt x="10728" y="2623"/>
                  </a:lnTo>
                  <a:close/>
                  <a:moveTo>
                    <a:pt x="2362" y="4861"/>
                  </a:moveTo>
                  <a:lnTo>
                    <a:pt x="2764" y="5051"/>
                  </a:lnTo>
                  <a:lnTo>
                    <a:pt x="2764" y="5701"/>
                  </a:lnTo>
                  <a:cubicBezTo>
                    <a:pt x="2762" y="5806"/>
                    <a:pt x="2839" y="5895"/>
                    <a:pt x="2941" y="5909"/>
                  </a:cubicBezTo>
                  <a:cubicBezTo>
                    <a:pt x="2950" y="5911"/>
                    <a:pt x="2959" y="5911"/>
                    <a:pt x="2967" y="5911"/>
                  </a:cubicBezTo>
                  <a:cubicBezTo>
                    <a:pt x="3077" y="5911"/>
                    <a:pt x="3169" y="5821"/>
                    <a:pt x="3169" y="5709"/>
                  </a:cubicBezTo>
                  <a:lnTo>
                    <a:pt x="3169" y="5242"/>
                  </a:lnTo>
                  <a:lnTo>
                    <a:pt x="3801" y="5542"/>
                  </a:lnTo>
                  <a:cubicBezTo>
                    <a:pt x="3749" y="5982"/>
                    <a:pt x="3374" y="6283"/>
                    <a:pt x="2966" y="6283"/>
                  </a:cubicBezTo>
                  <a:cubicBezTo>
                    <a:pt x="2846" y="6283"/>
                    <a:pt x="2724" y="6257"/>
                    <a:pt x="2607" y="6202"/>
                  </a:cubicBezTo>
                  <a:cubicBezTo>
                    <a:pt x="2088" y="5956"/>
                    <a:pt x="1963" y="5274"/>
                    <a:pt x="2362" y="4861"/>
                  </a:cubicBezTo>
                  <a:close/>
                  <a:moveTo>
                    <a:pt x="9322" y="4861"/>
                  </a:moveTo>
                  <a:cubicBezTo>
                    <a:pt x="9473" y="5018"/>
                    <a:pt x="9557" y="5228"/>
                    <a:pt x="9557" y="5447"/>
                  </a:cubicBezTo>
                  <a:cubicBezTo>
                    <a:pt x="9560" y="5894"/>
                    <a:pt x="9211" y="6264"/>
                    <a:pt x="8764" y="6290"/>
                  </a:cubicBezTo>
                  <a:cubicBezTo>
                    <a:pt x="8749" y="6291"/>
                    <a:pt x="8733" y="6291"/>
                    <a:pt x="8718" y="6291"/>
                  </a:cubicBezTo>
                  <a:cubicBezTo>
                    <a:pt x="8291" y="6291"/>
                    <a:pt x="7929" y="5970"/>
                    <a:pt x="7883" y="5542"/>
                  </a:cubicBezTo>
                  <a:lnTo>
                    <a:pt x="8515" y="5242"/>
                  </a:lnTo>
                  <a:lnTo>
                    <a:pt x="8515" y="5701"/>
                  </a:lnTo>
                  <a:cubicBezTo>
                    <a:pt x="8512" y="5806"/>
                    <a:pt x="8589" y="5895"/>
                    <a:pt x="8692" y="5909"/>
                  </a:cubicBezTo>
                  <a:cubicBezTo>
                    <a:pt x="8701" y="5911"/>
                    <a:pt x="8710" y="5911"/>
                    <a:pt x="8719" y="5911"/>
                  </a:cubicBezTo>
                  <a:cubicBezTo>
                    <a:pt x="8827" y="5911"/>
                    <a:pt x="8920" y="5821"/>
                    <a:pt x="8920" y="5709"/>
                  </a:cubicBezTo>
                  <a:lnTo>
                    <a:pt x="8920" y="5051"/>
                  </a:lnTo>
                  <a:lnTo>
                    <a:pt x="9322" y="4861"/>
                  </a:lnTo>
                  <a:close/>
                  <a:moveTo>
                    <a:pt x="956" y="4068"/>
                  </a:moveTo>
                  <a:cubicBezTo>
                    <a:pt x="1121" y="4267"/>
                    <a:pt x="1329" y="4427"/>
                    <a:pt x="1565" y="4535"/>
                  </a:cubicBezTo>
                  <a:lnTo>
                    <a:pt x="1564" y="4535"/>
                  </a:lnTo>
                  <a:lnTo>
                    <a:pt x="1983" y="4730"/>
                  </a:lnTo>
                  <a:cubicBezTo>
                    <a:pt x="1814" y="4943"/>
                    <a:pt x="1722" y="5206"/>
                    <a:pt x="1722" y="5479"/>
                  </a:cubicBezTo>
                  <a:cubicBezTo>
                    <a:pt x="1722" y="6154"/>
                    <a:pt x="2281" y="6703"/>
                    <a:pt x="2967" y="6703"/>
                  </a:cubicBezTo>
                  <a:cubicBezTo>
                    <a:pt x="3560" y="6703"/>
                    <a:pt x="4056" y="6294"/>
                    <a:pt x="4181" y="5748"/>
                  </a:cubicBezTo>
                  <a:lnTo>
                    <a:pt x="4988" y="6123"/>
                  </a:lnTo>
                  <a:cubicBezTo>
                    <a:pt x="4994" y="6170"/>
                    <a:pt x="4997" y="6219"/>
                    <a:pt x="4997" y="6267"/>
                  </a:cubicBezTo>
                  <a:cubicBezTo>
                    <a:pt x="4997" y="6551"/>
                    <a:pt x="4892" y="6836"/>
                    <a:pt x="4699" y="7076"/>
                  </a:cubicBezTo>
                  <a:lnTo>
                    <a:pt x="4374" y="7076"/>
                  </a:lnTo>
                  <a:cubicBezTo>
                    <a:pt x="4373" y="7076"/>
                    <a:pt x="4372" y="7076"/>
                    <a:pt x="4371" y="7076"/>
                  </a:cubicBezTo>
                  <a:cubicBezTo>
                    <a:pt x="4010" y="7076"/>
                    <a:pt x="3679" y="7274"/>
                    <a:pt x="3506" y="7589"/>
                  </a:cubicBezTo>
                  <a:lnTo>
                    <a:pt x="2298" y="7589"/>
                  </a:lnTo>
                  <a:cubicBezTo>
                    <a:pt x="1558" y="7589"/>
                    <a:pt x="956" y="6997"/>
                    <a:pt x="956" y="6267"/>
                  </a:cubicBezTo>
                  <a:lnTo>
                    <a:pt x="956" y="4068"/>
                  </a:lnTo>
                  <a:close/>
                  <a:moveTo>
                    <a:pt x="10728" y="4068"/>
                  </a:moveTo>
                  <a:lnTo>
                    <a:pt x="10728" y="6268"/>
                  </a:lnTo>
                  <a:cubicBezTo>
                    <a:pt x="10728" y="6997"/>
                    <a:pt x="10126" y="7589"/>
                    <a:pt x="9387" y="7589"/>
                  </a:cubicBezTo>
                  <a:lnTo>
                    <a:pt x="8178" y="7589"/>
                  </a:lnTo>
                  <a:cubicBezTo>
                    <a:pt x="8004" y="7272"/>
                    <a:pt x="7671" y="7076"/>
                    <a:pt x="7309" y="7076"/>
                  </a:cubicBezTo>
                  <a:lnTo>
                    <a:pt x="6985" y="7076"/>
                  </a:lnTo>
                  <a:cubicBezTo>
                    <a:pt x="6789" y="6829"/>
                    <a:pt x="6681" y="6542"/>
                    <a:pt x="6681" y="6268"/>
                  </a:cubicBezTo>
                  <a:cubicBezTo>
                    <a:pt x="6681" y="6219"/>
                    <a:pt x="6684" y="6172"/>
                    <a:pt x="6690" y="6126"/>
                  </a:cubicBezTo>
                  <a:lnTo>
                    <a:pt x="7502" y="5748"/>
                  </a:lnTo>
                  <a:cubicBezTo>
                    <a:pt x="7628" y="6294"/>
                    <a:pt x="8123" y="6703"/>
                    <a:pt x="8717" y="6703"/>
                  </a:cubicBezTo>
                  <a:cubicBezTo>
                    <a:pt x="9403" y="6703"/>
                    <a:pt x="9960" y="6154"/>
                    <a:pt x="9960" y="5479"/>
                  </a:cubicBezTo>
                  <a:cubicBezTo>
                    <a:pt x="9960" y="5206"/>
                    <a:pt x="9868" y="4943"/>
                    <a:pt x="9699" y="4730"/>
                  </a:cubicBezTo>
                  <a:lnTo>
                    <a:pt x="10120" y="4535"/>
                  </a:lnTo>
                  <a:cubicBezTo>
                    <a:pt x="10355" y="4426"/>
                    <a:pt x="10562" y="4266"/>
                    <a:pt x="10728" y="4068"/>
                  </a:cubicBezTo>
                  <a:close/>
                  <a:moveTo>
                    <a:pt x="7289" y="7481"/>
                  </a:moveTo>
                  <a:cubicBezTo>
                    <a:pt x="7609" y="7483"/>
                    <a:pt x="7867" y="7744"/>
                    <a:pt x="7865" y="8062"/>
                  </a:cubicBezTo>
                  <a:cubicBezTo>
                    <a:pt x="7865" y="8112"/>
                    <a:pt x="7858" y="8163"/>
                    <a:pt x="7847" y="8212"/>
                  </a:cubicBezTo>
                  <a:cubicBezTo>
                    <a:pt x="7684" y="7987"/>
                    <a:pt x="7426" y="7861"/>
                    <a:pt x="7158" y="7861"/>
                  </a:cubicBezTo>
                  <a:cubicBezTo>
                    <a:pt x="7082" y="7861"/>
                    <a:pt x="7006" y="7871"/>
                    <a:pt x="6930" y="7892"/>
                  </a:cubicBezTo>
                  <a:cubicBezTo>
                    <a:pt x="6587" y="7988"/>
                    <a:pt x="6343" y="8288"/>
                    <a:pt x="6314" y="8643"/>
                  </a:cubicBezTo>
                  <a:lnTo>
                    <a:pt x="5363" y="8643"/>
                  </a:lnTo>
                  <a:cubicBezTo>
                    <a:pt x="5335" y="8288"/>
                    <a:pt x="5091" y="7988"/>
                    <a:pt x="4748" y="7893"/>
                  </a:cubicBezTo>
                  <a:cubicBezTo>
                    <a:pt x="4671" y="7872"/>
                    <a:pt x="4594" y="7861"/>
                    <a:pt x="4518" y="7861"/>
                  </a:cubicBezTo>
                  <a:cubicBezTo>
                    <a:pt x="4251" y="7861"/>
                    <a:pt x="3994" y="7988"/>
                    <a:pt x="3831" y="8212"/>
                  </a:cubicBezTo>
                  <a:cubicBezTo>
                    <a:pt x="3733" y="7844"/>
                    <a:pt x="4009" y="7484"/>
                    <a:pt x="4387" y="7481"/>
                  </a:cubicBezTo>
                  <a:close/>
                  <a:moveTo>
                    <a:pt x="4510" y="8271"/>
                  </a:moveTo>
                  <a:cubicBezTo>
                    <a:pt x="4758" y="8272"/>
                    <a:pt x="4959" y="8474"/>
                    <a:pt x="4959" y="8722"/>
                  </a:cubicBezTo>
                  <a:lnTo>
                    <a:pt x="4958" y="8723"/>
                  </a:lnTo>
                  <a:cubicBezTo>
                    <a:pt x="4956" y="8992"/>
                    <a:pt x="4735" y="9169"/>
                    <a:pt x="4506" y="9169"/>
                  </a:cubicBezTo>
                  <a:cubicBezTo>
                    <a:pt x="4395" y="9169"/>
                    <a:pt x="4282" y="9128"/>
                    <a:pt x="4190" y="9036"/>
                  </a:cubicBezTo>
                  <a:cubicBezTo>
                    <a:pt x="3909" y="8752"/>
                    <a:pt x="4111" y="8271"/>
                    <a:pt x="4510" y="8271"/>
                  </a:cubicBezTo>
                  <a:close/>
                  <a:moveTo>
                    <a:pt x="7171" y="8277"/>
                  </a:moveTo>
                  <a:cubicBezTo>
                    <a:pt x="7282" y="8277"/>
                    <a:pt x="7395" y="8318"/>
                    <a:pt x="7486" y="8411"/>
                  </a:cubicBezTo>
                  <a:cubicBezTo>
                    <a:pt x="7767" y="8694"/>
                    <a:pt x="7566" y="9176"/>
                    <a:pt x="7167" y="9176"/>
                  </a:cubicBezTo>
                  <a:cubicBezTo>
                    <a:pt x="6917" y="9174"/>
                    <a:pt x="6717" y="8971"/>
                    <a:pt x="6719" y="8722"/>
                  </a:cubicBezTo>
                  <a:lnTo>
                    <a:pt x="6719" y="8722"/>
                  </a:lnTo>
                  <a:lnTo>
                    <a:pt x="6719" y="8723"/>
                  </a:lnTo>
                  <a:cubicBezTo>
                    <a:pt x="6721" y="8454"/>
                    <a:pt x="6941" y="8277"/>
                    <a:pt x="7171" y="8277"/>
                  </a:cubicBezTo>
                  <a:close/>
                  <a:moveTo>
                    <a:pt x="1773" y="7942"/>
                  </a:moveTo>
                  <a:cubicBezTo>
                    <a:pt x="1941" y="7996"/>
                    <a:pt x="2117" y="8022"/>
                    <a:pt x="2293" y="8022"/>
                  </a:cubicBezTo>
                  <a:lnTo>
                    <a:pt x="3388" y="8022"/>
                  </a:lnTo>
                  <a:cubicBezTo>
                    <a:pt x="3386" y="8042"/>
                    <a:pt x="3386" y="8062"/>
                    <a:pt x="3386" y="8082"/>
                  </a:cubicBezTo>
                  <a:cubicBezTo>
                    <a:pt x="3386" y="8157"/>
                    <a:pt x="3395" y="8233"/>
                    <a:pt x="3412" y="8307"/>
                  </a:cubicBezTo>
                  <a:lnTo>
                    <a:pt x="3179" y="8540"/>
                  </a:lnTo>
                  <a:cubicBezTo>
                    <a:pt x="2935" y="8788"/>
                    <a:pt x="2882" y="9164"/>
                    <a:pt x="3046" y="9470"/>
                  </a:cubicBezTo>
                  <a:lnTo>
                    <a:pt x="3386" y="10095"/>
                  </a:lnTo>
                  <a:lnTo>
                    <a:pt x="3386" y="10099"/>
                  </a:lnTo>
                  <a:lnTo>
                    <a:pt x="3386" y="10497"/>
                  </a:lnTo>
                  <a:cubicBezTo>
                    <a:pt x="2698" y="10471"/>
                    <a:pt x="2054" y="10147"/>
                    <a:pt x="1621" y="9609"/>
                  </a:cubicBezTo>
                  <a:lnTo>
                    <a:pt x="1621" y="9609"/>
                  </a:lnTo>
                  <a:lnTo>
                    <a:pt x="1773" y="7942"/>
                  </a:lnTo>
                  <a:close/>
                  <a:moveTo>
                    <a:pt x="9885" y="7941"/>
                  </a:moveTo>
                  <a:lnTo>
                    <a:pt x="10037" y="9609"/>
                  </a:lnTo>
                  <a:cubicBezTo>
                    <a:pt x="9604" y="10145"/>
                    <a:pt x="8960" y="10469"/>
                    <a:pt x="8273" y="10497"/>
                  </a:cubicBezTo>
                  <a:lnTo>
                    <a:pt x="8273" y="10093"/>
                  </a:lnTo>
                  <a:lnTo>
                    <a:pt x="8612" y="9468"/>
                  </a:lnTo>
                  <a:cubicBezTo>
                    <a:pt x="8776" y="9163"/>
                    <a:pt x="8723" y="8787"/>
                    <a:pt x="8479" y="8540"/>
                  </a:cubicBezTo>
                  <a:lnTo>
                    <a:pt x="8247" y="8305"/>
                  </a:lnTo>
                  <a:cubicBezTo>
                    <a:pt x="8263" y="8232"/>
                    <a:pt x="8272" y="8157"/>
                    <a:pt x="8273" y="8081"/>
                  </a:cubicBezTo>
                  <a:cubicBezTo>
                    <a:pt x="8273" y="8061"/>
                    <a:pt x="8272" y="8040"/>
                    <a:pt x="8270" y="8022"/>
                  </a:cubicBezTo>
                  <a:lnTo>
                    <a:pt x="9365" y="8022"/>
                  </a:lnTo>
                  <a:cubicBezTo>
                    <a:pt x="9541" y="8022"/>
                    <a:pt x="9717" y="7994"/>
                    <a:pt x="9885" y="7941"/>
                  </a:cubicBezTo>
                  <a:close/>
                  <a:moveTo>
                    <a:pt x="8093" y="8667"/>
                  </a:moveTo>
                  <a:lnTo>
                    <a:pt x="8226" y="8801"/>
                  </a:lnTo>
                  <a:cubicBezTo>
                    <a:pt x="8344" y="8922"/>
                    <a:pt x="8370" y="9106"/>
                    <a:pt x="8290" y="9255"/>
                  </a:cubicBezTo>
                  <a:lnTo>
                    <a:pt x="7442" y="10815"/>
                  </a:lnTo>
                  <a:lnTo>
                    <a:pt x="6948" y="9906"/>
                  </a:lnTo>
                  <a:cubicBezTo>
                    <a:pt x="6881" y="9784"/>
                    <a:pt x="6761" y="9722"/>
                    <a:pt x="6640" y="9722"/>
                  </a:cubicBezTo>
                  <a:cubicBezTo>
                    <a:pt x="6519" y="9722"/>
                    <a:pt x="6399" y="9784"/>
                    <a:pt x="6332" y="9906"/>
                  </a:cubicBezTo>
                  <a:lnTo>
                    <a:pt x="5838" y="10814"/>
                  </a:lnTo>
                  <a:lnTo>
                    <a:pt x="5344" y="9906"/>
                  </a:lnTo>
                  <a:cubicBezTo>
                    <a:pt x="5284" y="9792"/>
                    <a:pt x="5165" y="9722"/>
                    <a:pt x="5037" y="9722"/>
                  </a:cubicBezTo>
                  <a:cubicBezTo>
                    <a:pt x="4909" y="9722"/>
                    <a:pt x="4791" y="9792"/>
                    <a:pt x="4729" y="9906"/>
                  </a:cubicBezTo>
                  <a:lnTo>
                    <a:pt x="4235" y="10814"/>
                  </a:lnTo>
                  <a:lnTo>
                    <a:pt x="3388" y="9255"/>
                  </a:lnTo>
                  <a:cubicBezTo>
                    <a:pt x="3307" y="9106"/>
                    <a:pt x="3333" y="8922"/>
                    <a:pt x="3452" y="8801"/>
                  </a:cubicBezTo>
                  <a:lnTo>
                    <a:pt x="3585" y="8667"/>
                  </a:lnTo>
                  <a:cubicBezTo>
                    <a:pt x="3601" y="8687"/>
                    <a:pt x="3617" y="8707"/>
                    <a:pt x="3634" y="8726"/>
                  </a:cubicBezTo>
                  <a:cubicBezTo>
                    <a:pt x="3640" y="9135"/>
                    <a:pt x="3931" y="9484"/>
                    <a:pt x="4331" y="9562"/>
                  </a:cubicBezTo>
                  <a:cubicBezTo>
                    <a:pt x="4386" y="9572"/>
                    <a:pt x="4442" y="9578"/>
                    <a:pt x="4496" y="9578"/>
                  </a:cubicBezTo>
                  <a:cubicBezTo>
                    <a:pt x="4839" y="9578"/>
                    <a:pt x="5155" y="9373"/>
                    <a:pt x="5291" y="9047"/>
                  </a:cubicBezTo>
                  <a:lnTo>
                    <a:pt x="6387" y="9047"/>
                  </a:lnTo>
                  <a:cubicBezTo>
                    <a:pt x="6522" y="9372"/>
                    <a:pt x="6839" y="9577"/>
                    <a:pt x="7180" y="9577"/>
                  </a:cubicBezTo>
                  <a:cubicBezTo>
                    <a:pt x="7235" y="9577"/>
                    <a:pt x="7291" y="9571"/>
                    <a:pt x="7347" y="9560"/>
                  </a:cubicBezTo>
                  <a:cubicBezTo>
                    <a:pt x="7749" y="9483"/>
                    <a:pt x="8040" y="9132"/>
                    <a:pt x="8044" y="8723"/>
                  </a:cubicBezTo>
                  <a:cubicBezTo>
                    <a:pt x="8050" y="8717"/>
                    <a:pt x="8057" y="8710"/>
                    <a:pt x="8063" y="8703"/>
                  </a:cubicBezTo>
                  <a:cubicBezTo>
                    <a:pt x="8073" y="8692"/>
                    <a:pt x="8083" y="8680"/>
                    <a:pt x="8093" y="8667"/>
                  </a:cubicBezTo>
                  <a:close/>
                  <a:moveTo>
                    <a:pt x="588" y="6590"/>
                  </a:moveTo>
                  <a:cubicBezTo>
                    <a:pt x="682" y="7071"/>
                    <a:pt x="973" y="7493"/>
                    <a:pt x="1392" y="7751"/>
                  </a:cubicBezTo>
                  <a:lnTo>
                    <a:pt x="1228" y="9568"/>
                  </a:lnTo>
                  <a:cubicBezTo>
                    <a:pt x="1211" y="9606"/>
                    <a:pt x="1208" y="9650"/>
                    <a:pt x="1216" y="9691"/>
                  </a:cubicBezTo>
                  <a:lnTo>
                    <a:pt x="1033" y="11719"/>
                  </a:lnTo>
                  <a:cubicBezTo>
                    <a:pt x="1031" y="11762"/>
                    <a:pt x="994" y="11796"/>
                    <a:pt x="950" y="11796"/>
                  </a:cubicBezTo>
                  <a:cubicBezTo>
                    <a:pt x="907" y="11796"/>
                    <a:pt x="872" y="11763"/>
                    <a:pt x="868" y="11720"/>
                  </a:cubicBezTo>
                  <a:lnTo>
                    <a:pt x="441" y="6999"/>
                  </a:lnTo>
                  <a:cubicBezTo>
                    <a:pt x="428" y="6847"/>
                    <a:pt x="482" y="6698"/>
                    <a:pt x="588" y="6590"/>
                  </a:cubicBezTo>
                  <a:close/>
                  <a:moveTo>
                    <a:pt x="11090" y="6587"/>
                  </a:moveTo>
                  <a:cubicBezTo>
                    <a:pt x="11196" y="6696"/>
                    <a:pt x="11250" y="6846"/>
                    <a:pt x="11235" y="6997"/>
                  </a:cubicBezTo>
                  <a:lnTo>
                    <a:pt x="11237" y="6997"/>
                  </a:lnTo>
                  <a:lnTo>
                    <a:pt x="10809" y="11719"/>
                  </a:lnTo>
                  <a:cubicBezTo>
                    <a:pt x="10806" y="11770"/>
                    <a:pt x="10767" y="11796"/>
                    <a:pt x="10727" y="11796"/>
                  </a:cubicBezTo>
                  <a:cubicBezTo>
                    <a:pt x="10688" y="11796"/>
                    <a:pt x="10648" y="11770"/>
                    <a:pt x="10645" y="11719"/>
                  </a:cubicBezTo>
                  <a:lnTo>
                    <a:pt x="10286" y="7749"/>
                  </a:lnTo>
                  <a:cubicBezTo>
                    <a:pt x="10704" y="7491"/>
                    <a:pt x="10996" y="7071"/>
                    <a:pt x="11090" y="6587"/>
                  </a:cubicBezTo>
                  <a:close/>
                  <a:moveTo>
                    <a:pt x="6623" y="10180"/>
                  </a:moveTo>
                  <a:lnTo>
                    <a:pt x="7113" y="11080"/>
                  </a:lnTo>
                  <a:cubicBezTo>
                    <a:pt x="7175" y="11195"/>
                    <a:pt x="7294" y="11262"/>
                    <a:pt x="7419" y="11262"/>
                  </a:cubicBezTo>
                  <a:cubicBezTo>
                    <a:pt x="7454" y="11262"/>
                    <a:pt x="7489" y="11257"/>
                    <a:pt x="7524" y="11246"/>
                  </a:cubicBezTo>
                  <a:cubicBezTo>
                    <a:pt x="7610" y="11217"/>
                    <a:pt x="7682" y="11155"/>
                    <a:pt x="7726" y="11075"/>
                  </a:cubicBezTo>
                  <a:lnTo>
                    <a:pt x="7868" y="10812"/>
                  </a:lnTo>
                  <a:lnTo>
                    <a:pt x="7868" y="12233"/>
                  </a:lnTo>
                  <a:lnTo>
                    <a:pt x="7867" y="12233"/>
                  </a:lnTo>
                  <a:lnTo>
                    <a:pt x="7668" y="12033"/>
                  </a:lnTo>
                  <a:cubicBezTo>
                    <a:pt x="7615" y="11978"/>
                    <a:pt x="7547" y="11942"/>
                    <a:pt x="7474" y="11929"/>
                  </a:cubicBezTo>
                  <a:cubicBezTo>
                    <a:pt x="7455" y="11926"/>
                    <a:pt x="7436" y="11924"/>
                    <a:pt x="7417" y="11924"/>
                  </a:cubicBezTo>
                  <a:cubicBezTo>
                    <a:pt x="7325" y="11924"/>
                    <a:pt x="7237" y="11961"/>
                    <a:pt x="7171" y="12027"/>
                  </a:cubicBezTo>
                  <a:lnTo>
                    <a:pt x="6622" y="12579"/>
                  </a:lnTo>
                  <a:lnTo>
                    <a:pt x="6076" y="12027"/>
                  </a:lnTo>
                  <a:cubicBezTo>
                    <a:pt x="6008" y="11958"/>
                    <a:pt x="5919" y="11924"/>
                    <a:pt x="5830" y="11924"/>
                  </a:cubicBezTo>
                  <a:cubicBezTo>
                    <a:pt x="5741" y="11924"/>
                    <a:pt x="5652" y="11958"/>
                    <a:pt x="5585" y="12027"/>
                  </a:cubicBezTo>
                  <a:lnTo>
                    <a:pt x="5036" y="12577"/>
                  </a:lnTo>
                  <a:lnTo>
                    <a:pt x="4488" y="12027"/>
                  </a:lnTo>
                  <a:cubicBezTo>
                    <a:pt x="4423" y="11960"/>
                    <a:pt x="4335" y="11924"/>
                    <a:pt x="4244" y="11924"/>
                  </a:cubicBezTo>
                  <a:cubicBezTo>
                    <a:pt x="4224" y="11924"/>
                    <a:pt x="4205" y="11926"/>
                    <a:pt x="4186" y="11929"/>
                  </a:cubicBezTo>
                  <a:cubicBezTo>
                    <a:pt x="4111" y="11942"/>
                    <a:pt x="4043" y="11978"/>
                    <a:pt x="3991" y="12033"/>
                  </a:cubicBezTo>
                  <a:lnTo>
                    <a:pt x="3791" y="12233"/>
                  </a:lnTo>
                  <a:lnTo>
                    <a:pt x="3791" y="10812"/>
                  </a:lnTo>
                  <a:lnTo>
                    <a:pt x="3934" y="11075"/>
                  </a:lnTo>
                  <a:cubicBezTo>
                    <a:pt x="3977" y="11155"/>
                    <a:pt x="4049" y="11217"/>
                    <a:pt x="4135" y="11246"/>
                  </a:cubicBezTo>
                  <a:cubicBezTo>
                    <a:pt x="4170" y="11257"/>
                    <a:pt x="4206" y="11262"/>
                    <a:pt x="4240" y="11262"/>
                  </a:cubicBezTo>
                  <a:cubicBezTo>
                    <a:pt x="4365" y="11262"/>
                    <a:pt x="4484" y="11195"/>
                    <a:pt x="4546" y="11080"/>
                  </a:cubicBezTo>
                  <a:lnTo>
                    <a:pt x="5036" y="10180"/>
                  </a:lnTo>
                  <a:lnTo>
                    <a:pt x="5526" y="11080"/>
                  </a:lnTo>
                  <a:cubicBezTo>
                    <a:pt x="5591" y="11201"/>
                    <a:pt x="5710" y="11262"/>
                    <a:pt x="5830" y="11262"/>
                  </a:cubicBezTo>
                  <a:cubicBezTo>
                    <a:pt x="5949" y="11262"/>
                    <a:pt x="6068" y="11201"/>
                    <a:pt x="6134" y="11080"/>
                  </a:cubicBezTo>
                  <a:lnTo>
                    <a:pt x="6623" y="10180"/>
                  </a:lnTo>
                  <a:close/>
                  <a:moveTo>
                    <a:pt x="7426" y="12365"/>
                  </a:moveTo>
                  <a:lnTo>
                    <a:pt x="7848" y="12790"/>
                  </a:lnTo>
                  <a:cubicBezTo>
                    <a:pt x="7752" y="13161"/>
                    <a:pt x="7419" y="13419"/>
                    <a:pt x="7037" y="13420"/>
                  </a:cubicBezTo>
                  <a:lnTo>
                    <a:pt x="7037" y="13421"/>
                  </a:lnTo>
                  <a:lnTo>
                    <a:pt x="4640" y="13421"/>
                  </a:lnTo>
                  <a:cubicBezTo>
                    <a:pt x="4258" y="13420"/>
                    <a:pt x="3925" y="13161"/>
                    <a:pt x="3828" y="12790"/>
                  </a:cubicBezTo>
                  <a:lnTo>
                    <a:pt x="4251" y="12365"/>
                  </a:lnTo>
                  <a:lnTo>
                    <a:pt x="4800" y="12917"/>
                  </a:lnTo>
                  <a:cubicBezTo>
                    <a:pt x="4867" y="12985"/>
                    <a:pt x="4956" y="13019"/>
                    <a:pt x="5045" y="13019"/>
                  </a:cubicBezTo>
                  <a:cubicBezTo>
                    <a:pt x="5134" y="13019"/>
                    <a:pt x="5223" y="12985"/>
                    <a:pt x="5291" y="12917"/>
                  </a:cubicBezTo>
                  <a:lnTo>
                    <a:pt x="5838" y="12365"/>
                  </a:lnTo>
                  <a:lnTo>
                    <a:pt x="6387" y="12917"/>
                  </a:lnTo>
                  <a:cubicBezTo>
                    <a:pt x="6455" y="12985"/>
                    <a:pt x="6544" y="13019"/>
                    <a:pt x="6633" y="13019"/>
                  </a:cubicBezTo>
                  <a:cubicBezTo>
                    <a:pt x="6722" y="13019"/>
                    <a:pt x="6811" y="12985"/>
                    <a:pt x="6878" y="12917"/>
                  </a:cubicBezTo>
                  <a:lnTo>
                    <a:pt x="7426" y="12365"/>
                  </a:lnTo>
                  <a:close/>
                  <a:moveTo>
                    <a:pt x="2043" y="1"/>
                  </a:moveTo>
                  <a:cubicBezTo>
                    <a:pt x="1966" y="1"/>
                    <a:pt x="1890" y="27"/>
                    <a:pt x="1829" y="76"/>
                  </a:cubicBezTo>
                  <a:cubicBezTo>
                    <a:pt x="1734" y="154"/>
                    <a:pt x="1689" y="278"/>
                    <a:pt x="1712" y="397"/>
                  </a:cubicBezTo>
                  <a:lnTo>
                    <a:pt x="2167" y="2746"/>
                  </a:lnTo>
                  <a:lnTo>
                    <a:pt x="843" y="2119"/>
                  </a:lnTo>
                  <a:cubicBezTo>
                    <a:pt x="814" y="2104"/>
                    <a:pt x="783" y="2097"/>
                    <a:pt x="750" y="2097"/>
                  </a:cubicBezTo>
                  <a:cubicBezTo>
                    <a:pt x="741" y="2097"/>
                    <a:pt x="732" y="2097"/>
                    <a:pt x="722" y="2099"/>
                  </a:cubicBezTo>
                  <a:cubicBezTo>
                    <a:pt x="623" y="2115"/>
                    <a:pt x="551" y="2200"/>
                    <a:pt x="551" y="2300"/>
                  </a:cubicBezTo>
                  <a:lnTo>
                    <a:pt x="551" y="2877"/>
                  </a:lnTo>
                  <a:cubicBezTo>
                    <a:pt x="551" y="2898"/>
                    <a:pt x="551" y="2921"/>
                    <a:pt x="552" y="2943"/>
                  </a:cubicBezTo>
                  <a:cubicBezTo>
                    <a:pt x="552" y="2950"/>
                    <a:pt x="551" y="2957"/>
                    <a:pt x="551" y="2965"/>
                  </a:cubicBezTo>
                  <a:lnTo>
                    <a:pt x="551" y="6120"/>
                  </a:lnTo>
                  <a:cubicBezTo>
                    <a:pt x="206" y="6288"/>
                    <a:pt x="0" y="6651"/>
                    <a:pt x="35" y="7033"/>
                  </a:cubicBezTo>
                  <a:lnTo>
                    <a:pt x="460" y="11755"/>
                  </a:lnTo>
                  <a:cubicBezTo>
                    <a:pt x="479" y="12008"/>
                    <a:pt x="691" y="12204"/>
                    <a:pt x="946" y="12204"/>
                  </a:cubicBezTo>
                  <a:cubicBezTo>
                    <a:pt x="1199" y="12204"/>
                    <a:pt x="1411" y="12008"/>
                    <a:pt x="1430" y="11755"/>
                  </a:cubicBezTo>
                  <a:lnTo>
                    <a:pt x="1577" y="10137"/>
                  </a:lnTo>
                  <a:cubicBezTo>
                    <a:pt x="2068" y="10599"/>
                    <a:pt x="2710" y="10867"/>
                    <a:pt x="3386" y="10887"/>
                  </a:cubicBezTo>
                  <a:lnTo>
                    <a:pt x="3386" y="12574"/>
                  </a:lnTo>
                  <a:cubicBezTo>
                    <a:pt x="3386" y="12631"/>
                    <a:pt x="3389" y="12687"/>
                    <a:pt x="3398" y="12743"/>
                  </a:cubicBezTo>
                  <a:cubicBezTo>
                    <a:pt x="3398" y="12744"/>
                    <a:pt x="3398" y="12744"/>
                    <a:pt x="3398" y="12744"/>
                  </a:cubicBezTo>
                  <a:cubicBezTo>
                    <a:pt x="3480" y="13354"/>
                    <a:pt x="4000" y="13825"/>
                    <a:pt x="4628" y="13825"/>
                  </a:cubicBezTo>
                  <a:lnTo>
                    <a:pt x="7017" y="13825"/>
                  </a:lnTo>
                  <a:cubicBezTo>
                    <a:pt x="7018" y="13825"/>
                    <a:pt x="7019" y="13825"/>
                    <a:pt x="7020" y="13825"/>
                  </a:cubicBezTo>
                  <a:cubicBezTo>
                    <a:pt x="7645" y="13825"/>
                    <a:pt x="8174" y="13364"/>
                    <a:pt x="8260" y="12744"/>
                  </a:cubicBezTo>
                  <a:lnTo>
                    <a:pt x="8260" y="12743"/>
                  </a:lnTo>
                  <a:cubicBezTo>
                    <a:pt x="8267" y="12687"/>
                    <a:pt x="8272" y="12631"/>
                    <a:pt x="8272" y="12574"/>
                  </a:cubicBezTo>
                  <a:lnTo>
                    <a:pt x="8272" y="10887"/>
                  </a:lnTo>
                  <a:cubicBezTo>
                    <a:pt x="8952" y="10866"/>
                    <a:pt x="9600" y="10599"/>
                    <a:pt x="10099" y="10135"/>
                  </a:cubicBezTo>
                  <a:lnTo>
                    <a:pt x="10246" y="11755"/>
                  </a:lnTo>
                  <a:cubicBezTo>
                    <a:pt x="10270" y="12007"/>
                    <a:pt x="10482" y="12200"/>
                    <a:pt x="10735" y="12200"/>
                  </a:cubicBezTo>
                  <a:cubicBezTo>
                    <a:pt x="10989" y="12200"/>
                    <a:pt x="11201" y="12007"/>
                    <a:pt x="11225" y="11755"/>
                  </a:cubicBezTo>
                  <a:lnTo>
                    <a:pt x="11655" y="7033"/>
                  </a:lnTo>
                  <a:cubicBezTo>
                    <a:pt x="11691" y="6650"/>
                    <a:pt x="11482" y="6284"/>
                    <a:pt x="11133" y="6120"/>
                  </a:cubicBezTo>
                  <a:lnTo>
                    <a:pt x="11133" y="2303"/>
                  </a:lnTo>
                  <a:cubicBezTo>
                    <a:pt x="11134" y="2262"/>
                    <a:pt x="11121" y="2220"/>
                    <a:pt x="11098" y="2185"/>
                  </a:cubicBezTo>
                  <a:cubicBezTo>
                    <a:pt x="11060" y="2128"/>
                    <a:pt x="10996" y="2097"/>
                    <a:pt x="10931" y="2097"/>
                  </a:cubicBezTo>
                  <a:cubicBezTo>
                    <a:pt x="10902" y="2097"/>
                    <a:pt x="10872" y="2103"/>
                    <a:pt x="10845" y="2116"/>
                  </a:cubicBezTo>
                  <a:lnTo>
                    <a:pt x="9517" y="2746"/>
                  </a:lnTo>
                  <a:lnTo>
                    <a:pt x="9972" y="399"/>
                  </a:lnTo>
                  <a:cubicBezTo>
                    <a:pt x="9995" y="278"/>
                    <a:pt x="9950" y="154"/>
                    <a:pt x="9855" y="76"/>
                  </a:cubicBezTo>
                  <a:cubicBezTo>
                    <a:pt x="9795" y="27"/>
                    <a:pt x="9719" y="1"/>
                    <a:pt x="9641" y="1"/>
                  </a:cubicBezTo>
                  <a:cubicBezTo>
                    <a:pt x="9639" y="1"/>
                    <a:pt x="9637" y="1"/>
                    <a:pt x="9635" y="1"/>
                  </a:cubicBezTo>
                  <a:cubicBezTo>
                    <a:pt x="9002" y="2"/>
                    <a:pt x="8426" y="366"/>
                    <a:pt x="8151" y="935"/>
                  </a:cubicBezTo>
                  <a:lnTo>
                    <a:pt x="7597" y="2058"/>
                  </a:lnTo>
                  <a:cubicBezTo>
                    <a:pt x="7420" y="1873"/>
                    <a:pt x="7216" y="1717"/>
                    <a:pt x="6989" y="1596"/>
                  </a:cubicBezTo>
                  <a:cubicBezTo>
                    <a:pt x="6958" y="1579"/>
                    <a:pt x="6924" y="1571"/>
                    <a:pt x="6891" y="1571"/>
                  </a:cubicBezTo>
                  <a:cubicBezTo>
                    <a:pt x="6833" y="1571"/>
                    <a:pt x="6776" y="1595"/>
                    <a:pt x="6736" y="1641"/>
                  </a:cubicBezTo>
                  <a:cubicBezTo>
                    <a:pt x="6651" y="1740"/>
                    <a:pt x="6680" y="1890"/>
                    <a:pt x="6793" y="1950"/>
                  </a:cubicBezTo>
                  <a:cubicBezTo>
                    <a:pt x="7390" y="2267"/>
                    <a:pt x="7788" y="2861"/>
                    <a:pt x="7852" y="3532"/>
                  </a:cubicBezTo>
                  <a:lnTo>
                    <a:pt x="7314" y="3789"/>
                  </a:lnTo>
                  <a:cubicBezTo>
                    <a:pt x="6696" y="4084"/>
                    <a:pt x="6302" y="4708"/>
                    <a:pt x="6301" y="5394"/>
                  </a:cubicBezTo>
                  <a:lnTo>
                    <a:pt x="6301" y="5967"/>
                  </a:lnTo>
                  <a:cubicBezTo>
                    <a:pt x="6286" y="6061"/>
                    <a:pt x="6279" y="6154"/>
                    <a:pt x="6278" y="6249"/>
                  </a:cubicBezTo>
                  <a:cubicBezTo>
                    <a:pt x="6278" y="6529"/>
                    <a:pt x="6357" y="6814"/>
                    <a:pt x="6502" y="7076"/>
                  </a:cubicBezTo>
                  <a:lnTo>
                    <a:pt x="5181" y="7076"/>
                  </a:lnTo>
                  <a:cubicBezTo>
                    <a:pt x="5324" y="6823"/>
                    <a:pt x="5399" y="6539"/>
                    <a:pt x="5400" y="6249"/>
                  </a:cubicBezTo>
                  <a:cubicBezTo>
                    <a:pt x="5400" y="6163"/>
                    <a:pt x="5395" y="6078"/>
                    <a:pt x="5382" y="5993"/>
                  </a:cubicBezTo>
                  <a:cubicBezTo>
                    <a:pt x="5383" y="5984"/>
                    <a:pt x="5383" y="5977"/>
                    <a:pt x="5383" y="5969"/>
                  </a:cubicBezTo>
                  <a:lnTo>
                    <a:pt x="5383" y="5394"/>
                  </a:lnTo>
                  <a:cubicBezTo>
                    <a:pt x="5382" y="4708"/>
                    <a:pt x="4988" y="4084"/>
                    <a:pt x="4370" y="3789"/>
                  </a:cubicBezTo>
                  <a:lnTo>
                    <a:pt x="3831" y="3534"/>
                  </a:lnTo>
                  <a:cubicBezTo>
                    <a:pt x="3935" y="2511"/>
                    <a:pt x="4804" y="1715"/>
                    <a:pt x="5833" y="1715"/>
                  </a:cubicBezTo>
                  <a:cubicBezTo>
                    <a:pt x="5939" y="1715"/>
                    <a:pt x="6046" y="1724"/>
                    <a:pt x="6151" y="1741"/>
                  </a:cubicBezTo>
                  <a:cubicBezTo>
                    <a:pt x="6162" y="1743"/>
                    <a:pt x="6172" y="1744"/>
                    <a:pt x="6183" y="1744"/>
                  </a:cubicBezTo>
                  <a:cubicBezTo>
                    <a:pt x="6289" y="1744"/>
                    <a:pt x="6380" y="1660"/>
                    <a:pt x="6384" y="1550"/>
                  </a:cubicBezTo>
                  <a:cubicBezTo>
                    <a:pt x="6387" y="1445"/>
                    <a:pt x="6311" y="1355"/>
                    <a:pt x="6207" y="1339"/>
                  </a:cubicBezTo>
                  <a:cubicBezTo>
                    <a:pt x="6083" y="1320"/>
                    <a:pt x="5959" y="1311"/>
                    <a:pt x="5836" y="1311"/>
                  </a:cubicBezTo>
                  <a:cubicBezTo>
                    <a:pt x="5228" y="1311"/>
                    <a:pt x="4638" y="1540"/>
                    <a:pt x="4187" y="1960"/>
                  </a:cubicBezTo>
                  <a:cubicBezTo>
                    <a:pt x="4153" y="1994"/>
                    <a:pt x="4119" y="2027"/>
                    <a:pt x="4088" y="2060"/>
                  </a:cubicBezTo>
                  <a:lnTo>
                    <a:pt x="3533" y="935"/>
                  </a:lnTo>
                  <a:cubicBezTo>
                    <a:pt x="3258" y="366"/>
                    <a:pt x="2682" y="4"/>
                    <a:pt x="2049" y="1"/>
                  </a:cubicBezTo>
                  <a:cubicBezTo>
                    <a:pt x="2047" y="1"/>
                    <a:pt x="2045" y="1"/>
                    <a:pt x="2043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39"/>
          <p:cNvGrpSpPr/>
          <p:nvPr/>
        </p:nvGrpSpPr>
        <p:grpSpPr>
          <a:xfrm>
            <a:off x="2356378" y="1338569"/>
            <a:ext cx="714693" cy="698058"/>
            <a:chOff x="7229950" y="1457939"/>
            <a:chExt cx="376431" cy="373034"/>
          </a:xfrm>
        </p:grpSpPr>
        <p:sp>
          <p:nvSpPr>
            <p:cNvPr id="398" name="Google Shape;398;p39"/>
            <p:cNvSpPr/>
            <p:nvPr/>
          </p:nvSpPr>
          <p:spPr>
            <a:xfrm>
              <a:off x="7392010" y="1576369"/>
              <a:ext cx="206040" cy="205338"/>
            </a:xfrm>
            <a:custGeom>
              <a:avLst/>
              <a:gdLst/>
              <a:ahLst/>
              <a:cxnLst/>
              <a:rect l="l" t="t" r="r" b="b"/>
              <a:pathLst>
                <a:path w="7641" h="7615" extrusionOk="0">
                  <a:moveTo>
                    <a:pt x="270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4374"/>
                  </a:lnTo>
                  <a:cubicBezTo>
                    <a:pt x="0" y="6164"/>
                    <a:pt x="1450" y="7615"/>
                    <a:pt x="3239" y="7615"/>
                  </a:cubicBezTo>
                  <a:lnTo>
                    <a:pt x="4400" y="7615"/>
                  </a:lnTo>
                  <a:cubicBezTo>
                    <a:pt x="6190" y="7615"/>
                    <a:pt x="7640" y="6164"/>
                    <a:pt x="7640" y="4374"/>
                  </a:cubicBezTo>
                  <a:lnTo>
                    <a:pt x="7640" y="271"/>
                  </a:lnTo>
                  <a:cubicBezTo>
                    <a:pt x="7640" y="121"/>
                    <a:pt x="7519" y="0"/>
                    <a:pt x="7370" y="0"/>
                  </a:cubicBez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7482747" y="1576369"/>
              <a:ext cx="115302" cy="205312"/>
            </a:xfrm>
            <a:custGeom>
              <a:avLst/>
              <a:gdLst/>
              <a:ahLst/>
              <a:cxnLst/>
              <a:rect l="l" t="t" r="r" b="b"/>
              <a:pathLst>
                <a:path w="4276" h="7614" extrusionOk="0">
                  <a:moveTo>
                    <a:pt x="3142" y="0"/>
                  </a:moveTo>
                  <a:lnTo>
                    <a:pt x="3142" y="4464"/>
                  </a:lnTo>
                  <a:cubicBezTo>
                    <a:pt x="3142" y="6203"/>
                    <a:pt x="1735" y="7613"/>
                    <a:pt x="1" y="7613"/>
                  </a:cubicBezTo>
                  <a:lnTo>
                    <a:pt x="1130" y="7613"/>
                  </a:lnTo>
                  <a:cubicBezTo>
                    <a:pt x="2866" y="7613"/>
                    <a:pt x="4275" y="6206"/>
                    <a:pt x="4275" y="4470"/>
                  </a:cubicBezTo>
                  <a:lnTo>
                    <a:pt x="4275" y="263"/>
                  </a:lnTo>
                  <a:cubicBezTo>
                    <a:pt x="4275" y="119"/>
                    <a:pt x="4157" y="0"/>
                    <a:pt x="4013" y="0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7419379" y="1626200"/>
              <a:ext cx="146123" cy="28286"/>
            </a:xfrm>
            <a:custGeom>
              <a:avLst/>
              <a:gdLst/>
              <a:ahLst/>
              <a:cxnLst/>
              <a:rect l="l" t="t" r="r" b="b"/>
              <a:pathLst>
                <a:path w="5419" h="1049" extrusionOk="0">
                  <a:moveTo>
                    <a:pt x="701" y="1"/>
                  </a:moveTo>
                  <a:cubicBezTo>
                    <a:pt x="234" y="1"/>
                    <a:pt x="1" y="566"/>
                    <a:pt x="331" y="896"/>
                  </a:cubicBezTo>
                  <a:cubicBezTo>
                    <a:pt x="431" y="996"/>
                    <a:pt x="565" y="1049"/>
                    <a:pt x="701" y="1049"/>
                  </a:cubicBezTo>
                  <a:cubicBezTo>
                    <a:pt x="769" y="1049"/>
                    <a:pt x="837" y="1036"/>
                    <a:pt x="901" y="1009"/>
                  </a:cubicBezTo>
                  <a:cubicBezTo>
                    <a:pt x="1097" y="929"/>
                    <a:pt x="1226" y="737"/>
                    <a:pt x="1226" y="525"/>
                  </a:cubicBezTo>
                  <a:cubicBezTo>
                    <a:pt x="1226" y="236"/>
                    <a:pt x="991" y="1"/>
                    <a:pt x="701" y="1"/>
                  </a:cubicBezTo>
                  <a:close/>
                  <a:moveTo>
                    <a:pt x="2797" y="1"/>
                  </a:moveTo>
                  <a:cubicBezTo>
                    <a:pt x="2331" y="1"/>
                    <a:pt x="2097" y="566"/>
                    <a:pt x="2427" y="896"/>
                  </a:cubicBezTo>
                  <a:cubicBezTo>
                    <a:pt x="2527" y="996"/>
                    <a:pt x="2661" y="1049"/>
                    <a:pt x="2798" y="1049"/>
                  </a:cubicBezTo>
                  <a:cubicBezTo>
                    <a:pt x="2865" y="1049"/>
                    <a:pt x="2933" y="1036"/>
                    <a:pt x="2998" y="1009"/>
                  </a:cubicBezTo>
                  <a:cubicBezTo>
                    <a:pt x="3194" y="929"/>
                    <a:pt x="3322" y="737"/>
                    <a:pt x="3322" y="525"/>
                  </a:cubicBezTo>
                  <a:cubicBezTo>
                    <a:pt x="3322" y="236"/>
                    <a:pt x="3087" y="1"/>
                    <a:pt x="2797" y="1"/>
                  </a:cubicBezTo>
                  <a:close/>
                  <a:moveTo>
                    <a:pt x="4894" y="1"/>
                  </a:moveTo>
                  <a:cubicBezTo>
                    <a:pt x="4427" y="1"/>
                    <a:pt x="4193" y="566"/>
                    <a:pt x="4523" y="896"/>
                  </a:cubicBezTo>
                  <a:cubicBezTo>
                    <a:pt x="4624" y="996"/>
                    <a:pt x="4758" y="1049"/>
                    <a:pt x="4894" y="1049"/>
                  </a:cubicBezTo>
                  <a:cubicBezTo>
                    <a:pt x="4961" y="1049"/>
                    <a:pt x="5029" y="1036"/>
                    <a:pt x="5094" y="1009"/>
                  </a:cubicBezTo>
                  <a:cubicBezTo>
                    <a:pt x="5290" y="929"/>
                    <a:pt x="5418" y="737"/>
                    <a:pt x="5418" y="525"/>
                  </a:cubicBezTo>
                  <a:cubicBezTo>
                    <a:pt x="5418" y="236"/>
                    <a:pt x="5183" y="1"/>
                    <a:pt x="4894" y="1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7310252" y="1747030"/>
              <a:ext cx="163974" cy="78468"/>
            </a:xfrm>
            <a:custGeom>
              <a:avLst/>
              <a:gdLst/>
              <a:ahLst/>
              <a:cxnLst/>
              <a:rect l="l" t="t" r="r" b="b"/>
              <a:pathLst>
                <a:path w="6081" h="2910" extrusionOk="0">
                  <a:moveTo>
                    <a:pt x="3041" y="1"/>
                  </a:moveTo>
                  <a:cubicBezTo>
                    <a:pt x="1721" y="1"/>
                    <a:pt x="576" y="591"/>
                    <a:pt x="1" y="1456"/>
                  </a:cubicBezTo>
                  <a:cubicBezTo>
                    <a:pt x="576" y="2320"/>
                    <a:pt x="1721" y="2909"/>
                    <a:pt x="3041" y="2909"/>
                  </a:cubicBezTo>
                  <a:cubicBezTo>
                    <a:pt x="4361" y="2909"/>
                    <a:pt x="5506" y="2320"/>
                    <a:pt x="6081" y="1456"/>
                  </a:cubicBezTo>
                  <a:cubicBezTo>
                    <a:pt x="5506" y="591"/>
                    <a:pt x="4361" y="1"/>
                    <a:pt x="3041" y="1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7287736" y="1653111"/>
              <a:ext cx="126978" cy="118808"/>
            </a:xfrm>
            <a:custGeom>
              <a:avLst/>
              <a:gdLst/>
              <a:ahLst/>
              <a:cxnLst/>
              <a:rect l="l" t="t" r="r" b="b"/>
              <a:pathLst>
                <a:path w="4709" h="4406" extrusionOk="0">
                  <a:moveTo>
                    <a:pt x="3960" y="0"/>
                  </a:moveTo>
                  <a:cubicBezTo>
                    <a:pt x="3071" y="0"/>
                    <a:pt x="2098" y="402"/>
                    <a:pt x="1326" y="1174"/>
                  </a:cubicBezTo>
                  <a:cubicBezTo>
                    <a:pt x="394" y="2108"/>
                    <a:pt x="0" y="3335"/>
                    <a:pt x="205" y="4352"/>
                  </a:cubicBezTo>
                  <a:cubicBezTo>
                    <a:pt x="381" y="4388"/>
                    <a:pt x="563" y="4405"/>
                    <a:pt x="749" y="4405"/>
                  </a:cubicBezTo>
                  <a:cubicBezTo>
                    <a:pt x="1638" y="4405"/>
                    <a:pt x="2611" y="4004"/>
                    <a:pt x="3383" y="3231"/>
                  </a:cubicBezTo>
                  <a:cubicBezTo>
                    <a:pt x="4317" y="2298"/>
                    <a:pt x="4709" y="1070"/>
                    <a:pt x="4504" y="53"/>
                  </a:cubicBezTo>
                  <a:cubicBezTo>
                    <a:pt x="4328" y="18"/>
                    <a:pt x="4146" y="0"/>
                    <a:pt x="3960" y="0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7229950" y="1457939"/>
              <a:ext cx="376431" cy="373034"/>
            </a:xfrm>
            <a:custGeom>
              <a:avLst/>
              <a:gdLst/>
              <a:ahLst/>
              <a:cxnLst/>
              <a:rect l="l" t="t" r="r" b="b"/>
              <a:pathLst>
                <a:path w="13960" h="13834" extrusionOk="0">
                  <a:moveTo>
                    <a:pt x="9715" y="1"/>
                  </a:moveTo>
                  <a:cubicBezTo>
                    <a:pt x="9467" y="1"/>
                    <a:pt x="9403" y="236"/>
                    <a:pt x="9524" y="357"/>
                  </a:cubicBezTo>
                  <a:lnTo>
                    <a:pt x="9941" y="772"/>
                  </a:lnTo>
                  <a:cubicBezTo>
                    <a:pt x="10279" y="1110"/>
                    <a:pt x="10361" y="1638"/>
                    <a:pt x="10089" y="2116"/>
                  </a:cubicBezTo>
                  <a:cubicBezTo>
                    <a:pt x="10079" y="2133"/>
                    <a:pt x="10067" y="2148"/>
                    <a:pt x="10054" y="2161"/>
                  </a:cubicBezTo>
                  <a:lnTo>
                    <a:pt x="9896" y="2321"/>
                  </a:lnTo>
                  <a:cubicBezTo>
                    <a:pt x="9619" y="2596"/>
                    <a:pt x="9464" y="2969"/>
                    <a:pt x="9465" y="3358"/>
                  </a:cubicBezTo>
                  <a:lnTo>
                    <a:pt x="9465" y="3620"/>
                  </a:lnTo>
                  <a:cubicBezTo>
                    <a:pt x="9465" y="3732"/>
                    <a:pt x="9556" y="3823"/>
                    <a:pt x="9668" y="3823"/>
                  </a:cubicBezTo>
                  <a:cubicBezTo>
                    <a:pt x="9729" y="3823"/>
                    <a:pt x="9797" y="3795"/>
                    <a:pt x="9860" y="3730"/>
                  </a:cubicBezTo>
                  <a:cubicBezTo>
                    <a:pt x="9867" y="3722"/>
                    <a:pt x="9870" y="3712"/>
                    <a:pt x="9870" y="3702"/>
                  </a:cubicBezTo>
                  <a:lnTo>
                    <a:pt x="9870" y="3002"/>
                  </a:lnTo>
                  <a:cubicBezTo>
                    <a:pt x="9870" y="2949"/>
                    <a:pt x="9892" y="2897"/>
                    <a:pt x="9930" y="2858"/>
                  </a:cubicBezTo>
                  <a:lnTo>
                    <a:pt x="10227" y="2561"/>
                  </a:lnTo>
                  <a:cubicBezTo>
                    <a:pt x="10799" y="1988"/>
                    <a:pt x="10799" y="1059"/>
                    <a:pt x="10227" y="485"/>
                  </a:cubicBezTo>
                  <a:lnTo>
                    <a:pt x="9753" y="13"/>
                  </a:lnTo>
                  <a:cubicBezTo>
                    <a:pt x="9746" y="5"/>
                    <a:pt x="9736" y="1"/>
                    <a:pt x="9726" y="1"/>
                  </a:cubicBezTo>
                  <a:cubicBezTo>
                    <a:pt x="9722" y="1"/>
                    <a:pt x="9718" y="1"/>
                    <a:pt x="9715" y="1"/>
                  </a:cubicBezTo>
                  <a:close/>
                  <a:moveTo>
                    <a:pt x="11234" y="1059"/>
                  </a:moveTo>
                  <a:cubicBezTo>
                    <a:pt x="11173" y="1059"/>
                    <a:pt x="11105" y="1086"/>
                    <a:pt x="11043" y="1152"/>
                  </a:cubicBezTo>
                  <a:cubicBezTo>
                    <a:pt x="11035" y="1159"/>
                    <a:pt x="11031" y="1169"/>
                    <a:pt x="11031" y="1181"/>
                  </a:cubicBezTo>
                  <a:lnTo>
                    <a:pt x="11031" y="2138"/>
                  </a:lnTo>
                  <a:cubicBezTo>
                    <a:pt x="11031" y="2194"/>
                    <a:pt x="11008" y="2249"/>
                    <a:pt x="10969" y="2287"/>
                  </a:cubicBezTo>
                  <a:lnTo>
                    <a:pt x="10675" y="2581"/>
                  </a:lnTo>
                  <a:cubicBezTo>
                    <a:pt x="10377" y="2878"/>
                    <a:pt x="10221" y="3287"/>
                    <a:pt x="10247" y="3705"/>
                  </a:cubicBezTo>
                  <a:cubicBezTo>
                    <a:pt x="10247" y="3715"/>
                    <a:pt x="10252" y="3725"/>
                    <a:pt x="10259" y="3733"/>
                  </a:cubicBezTo>
                  <a:lnTo>
                    <a:pt x="10259" y="3734"/>
                  </a:lnTo>
                  <a:cubicBezTo>
                    <a:pt x="10321" y="3797"/>
                    <a:pt x="10387" y="3823"/>
                    <a:pt x="10447" y="3823"/>
                  </a:cubicBezTo>
                  <a:cubicBezTo>
                    <a:pt x="10606" y="3823"/>
                    <a:pt x="10722" y="3641"/>
                    <a:pt x="10597" y="3475"/>
                  </a:cubicBezTo>
                  <a:cubicBezTo>
                    <a:pt x="10537" y="3397"/>
                    <a:pt x="10543" y="3287"/>
                    <a:pt x="10612" y="3218"/>
                  </a:cubicBezTo>
                  <a:lnTo>
                    <a:pt x="11351" y="2479"/>
                  </a:lnTo>
                  <a:cubicBezTo>
                    <a:pt x="11406" y="2424"/>
                    <a:pt x="11436" y="2349"/>
                    <a:pt x="11436" y="2272"/>
                  </a:cubicBezTo>
                  <a:lnTo>
                    <a:pt x="11436" y="1262"/>
                  </a:lnTo>
                  <a:cubicBezTo>
                    <a:pt x="11436" y="1150"/>
                    <a:pt x="11346" y="1059"/>
                    <a:pt x="11234" y="1059"/>
                  </a:cubicBezTo>
                  <a:close/>
                  <a:moveTo>
                    <a:pt x="7726" y="6444"/>
                  </a:moveTo>
                  <a:cubicBezTo>
                    <a:pt x="8013" y="6444"/>
                    <a:pt x="8155" y="6790"/>
                    <a:pt x="7954" y="6993"/>
                  </a:cubicBezTo>
                  <a:cubicBezTo>
                    <a:pt x="7888" y="7058"/>
                    <a:pt x="7807" y="7087"/>
                    <a:pt x="7728" y="7087"/>
                  </a:cubicBezTo>
                  <a:cubicBezTo>
                    <a:pt x="7563" y="7087"/>
                    <a:pt x="7405" y="6959"/>
                    <a:pt x="7405" y="6765"/>
                  </a:cubicBezTo>
                  <a:cubicBezTo>
                    <a:pt x="7405" y="6588"/>
                    <a:pt x="7549" y="6444"/>
                    <a:pt x="7726" y="6444"/>
                  </a:cubicBezTo>
                  <a:close/>
                  <a:moveTo>
                    <a:pt x="9822" y="6444"/>
                  </a:moveTo>
                  <a:cubicBezTo>
                    <a:pt x="10109" y="6444"/>
                    <a:pt x="10252" y="6790"/>
                    <a:pt x="10050" y="6993"/>
                  </a:cubicBezTo>
                  <a:cubicBezTo>
                    <a:pt x="9984" y="7058"/>
                    <a:pt x="9904" y="7087"/>
                    <a:pt x="9825" y="7087"/>
                  </a:cubicBezTo>
                  <a:cubicBezTo>
                    <a:pt x="9659" y="7087"/>
                    <a:pt x="9501" y="6959"/>
                    <a:pt x="9501" y="6765"/>
                  </a:cubicBezTo>
                  <a:cubicBezTo>
                    <a:pt x="9501" y="6588"/>
                    <a:pt x="9645" y="6444"/>
                    <a:pt x="9822" y="6444"/>
                  </a:cubicBezTo>
                  <a:close/>
                  <a:moveTo>
                    <a:pt x="11919" y="6444"/>
                  </a:moveTo>
                  <a:cubicBezTo>
                    <a:pt x="12205" y="6444"/>
                    <a:pt x="12348" y="6790"/>
                    <a:pt x="12146" y="6993"/>
                  </a:cubicBezTo>
                  <a:cubicBezTo>
                    <a:pt x="12081" y="7058"/>
                    <a:pt x="12000" y="7087"/>
                    <a:pt x="11921" y="7087"/>
                  </a:cubicBezTo>
                  <a:cubicBezTo>
                    <a:pt x="11756" y="7087"/>
                    <a:pt x="11597" y="6959"/>
                    <a:pt x="11597" y="6765"/>
                  </a:cubicBezTo>
                  <a:cubicBezTo>
                    <a:pt x="11597" y="6588"/>
                    <a:pt x="11741" y="6444"/>
                    <a:pt x="11919" y="6444"/>
                  </a:cubicBezTo>
                  <a:close/>
                  <a:moveTo>
                    <a:pt x="7726" y="6039"/>
                  </a:moveTo>
                  <a:cubicBezTo>
                    <a:pt x="7632" y="6039"/>
                    <a:pt x="7538" y="6057"/>
                    <a:pt x="7448" y="6094"/>
                  </a:cubicBezTo>
                  <a:cubicBezTo>
                    <a:pt x="7176" y="6206"/>
                    <a:pt x="6999" y="6471"/>
                    <a:pt x="7000" y="6765"/>
                  </a:cubicBezTo>
                  <a:cubicBezTo>
                    <a:pt x="7000" y="7166"/>
                    <a:pt x="7324" y="7491"/>
                    <a:pt x="7726" y="7491"/>
                  </a:cubicBezTo>
                  <a:cubicBezTo>
                    <a:pt x="8020" y="7491"/>
                    <a:pt x="8285" y="7314"/>
                    <a:pt x="8397" y="7043"/>
                  </a:cubicBezTo>
                  <a:cubicBezTo>
                    <a:pt x="8510" y="6771"/>
                    <a:pt x="8448" y="6458"/>
                    <a:pt x="8239" y="6251"/>
                  </a:cubicBezTo>
                  <a:cubicBezTo>
                    <a:pt x="8100" y="6112"/>
                    <a:pt x="7915" y="6039"/>
                    <a:pt x="7726" y="6039"/>
                  </a:cubicBezTo>
                  <a:close/>
                  <a:moveTo>
                    <a:pt x="9822" y="6039"/>
                  </a:moveTo>
                  <a:cubicBezTo>
                    <a:pt x="9728" y="6039"/>
                    <a:pt x="9634" y="6057"/>
                    <a:pt x="9544" y="6094"/>
                  </a:cubicBezTo>
                  <a:cubicBezTo>
                    <a:pt x="9272" y="6206"/>
                    <a:pt x="9096" y="6471"/>
                    <a:pt x="9096" y="6765"/>
                  </a:cubicBezTo>
                  <a:cubicBezTo>
                    <a:pt x="9096" y="7166"/>
                    <a:pt x="9422" y="7491"/>
                    <a:pt x="9822" y="7491"/>
                  </a:cubicBezTo>
                  <a:cubicBezTo>
                    <a:pt x="10116" y="7491"/>
                    <a:pt x="10381" y="7314"/>
                    <a:pt x="10494" y="7043"/>
                  </a:cubicBezTo>
                  <a:cubicBezTo>
                    <a:pt x="10606" y="6771"/>
                    <a:pt x="10544" y="6458"/>
                    <a:pt x="10337" y="6251"/>
                  </a:cubicBezTo>
                  <a:cubicBezTo>
                    <a:pt x="10197" y="6112"/>
                    <a:pt x="10011" y="6039"/>
                    <a:pt x="9822" y="6039"/>
                  </a:cubicBezTo>
                  <a:close/>
                  <a:moveTo>
                    <a:pt x="11919" y="6039"/>
                  </a:moveTo>
                  <a:cubicBezTo>
                    <a:pt x="11825" y="6039"/>
                    <a:pt x="11731" y="6057"/>
                    <a:pt x="11641" y="6094"/>
                  </a:cubicBezTo>
                  <a:cubicBezTo>
                    <a:pt x="11370" y="6206"/>
                    <a:pt x="11193" y="6471"/>
                    <a:pt x="11193" y="6765"/>
                  </a:cubicBezTo>
                  <a:cubicBezTo>
                    <a:pt x="11193" y="7166"/>
                    <a:pt x="11518" y="7491"/>
                    <a:pt x="11919" y="7491"/>
                  </a:cubicBezTo>
                  <a:cubicBezTo>
                    <a:pt x="12213" y="7491"/>
                    <a:pt x="12478" y="7314"/>
                    <a:pt x="12590" y="7043"/>
                  </a:cubicBezTo>
                  <a:cubicBezTo>
                    <a:pt x="12702" y="6771"/>
                    <a:pt x="12640" y="6458"/>
                    <a:pt x="12433" y="6251"/>
                  </a:cubicBezTo>
                  <a:cubicBezTo>
                    <a:pt x="12293" y="6112"/>
                    <a:pt x="12108" y="6039"/>
                    <a:pt x="11919" y="6039"/>
                  </a:cubicBezTo>
                  <a:close/>
                  <a:moveTo>
                    <a:pt x="13434" y="5662"/>
                  </a:moveTo>
                  <a:lnTo>
                    <a:pt x="13434" y="7875"/>
                  </a:lnTo>
                  <a:lnTo>
                    <a:pt x="6902" y="7875"/>
                  </a:lnTo>
                  <a:cubicBezTo>
                    <a:pt x="6903" y="7667"/>
                    <a:pt x="6885" y="7460"/>
                    <a:pt x="6844" y="7255"/>
                  </a:cubicBezTo>
                  <a:cubicBezTo>
                    <a:pt x="6829" y="7174"/>
                    <a:pt x="6767" y="7112"/>
                    <a:pt x="6686" y="7095"/>
                  </a:cubicBezTo>
                  <a:cubicBezTo>
                    <a:pt x="6526" y="7063"/>
                    <a:pt x="6363" y="7045"/>
                    <a:pt x="6199" y="7040"/>
                  </a:cubicBezTo>
                  <a:lnTo>
                    <a:pt x="6199" y="5662"/>
                  </a:lnTo>
                  <a:close/>
                  <a:moveTo>
                    <a:pt x="6059" y="10168"/>
                  </a:moveTo>
                  <a:cubicBezTo>
                    <a:pt x="6111" y="10291"/>
                    <a:pt x="6170" y="10410"/>
                    <a:pt x="6236" y="10526"/>
                  </a:cubicBezTo>
                  <a:cubicBezTo>
                    <a:pt x="6164" y="10521"/>
                    <a:pt x="6092" y="10520"/>
                    <a:pt x="6019" y="10520"/>
                  </a:cubicBezTo>
                  <a:cubicBezTo>
                    <a:pt x="5929" y="10520"/>
                    <a:pt x="5840" y="10523"/>
                    <a:pt x="5752" y="10527"/>
                  </a:cubicBezTo>
                  <a:cubicBezTo>
                    <a:pt x="5860" y="10413"/>
                    <a:pt x="5963" y="10294"/>
                    <a:pt x="6059" y="10168"/>
                  </a:cubicBezTo>
                  <a:close/>
                  <a:moveTo>
                    <a:pt x="13434" y="8279"/>
                  </a:moveTo>
                  <a:lnTo>
                    <a:pt x="13434" y="8874"/>
                  </a:lnTo>
                  <a:cubicBezTo>
                    <a:pt x="13434" y="10500"/>
                    <a:pt x="12116" y="11816"/>
                    <a:pt x="10492" y="11816"/>
                  </a:cubicBezTo>
                  <a:lnTo>
                    <a:pt x="9007" y="11816"/>
                  </a:lnTo>
                  <a:cubicBezTo>
                    <a:pt x="8471" y="11180"/>
                    <a:pt x="7650" y="10742"/>
                    <a:pt x="6720" y="10589"/>
                  </a:cubicBezTo>
                  <a:cubicBezTo>
                    <a:pt x="6539" y="10338"/>
                    <a:pt x="6399" y="10060"/>
                    <a:pt x="6306" y="9765"/>
                  </a:cubicBezTo>
                  <a:cubicBezTo>
                    <a:pt x="6589" y="9294"/>
                    <a:pt x="6774" y="8785"/>
                    <a:pt x="6841" y="8279"/>
                  </a:cubicBezTo>
                  <a:close/>
                  <a:moveTo>
                    <a:pt x="2417" y="11812"/>
                  </a:moveTo>
                  <a:cubicBezTo>
                    <a:pt x="2574" y="11838"/>
                    <a:pt x="2734" y="11851"/>
                    <a:pt x="2895" y="11851"/>
                  </a:cubicBezTo>
                  <a:cubicBezTo>
                    <a:pt x="2920" y="11851"/>
                    <a:pt x="2946" y="11850"/>
                    <a:pt x="2972" y="11850"/>
                  </a:cubicBezTo>
                  <a:cubicBezTo>
                    <a:pt x="2937" y="11891"/>
                    <a:pt x="2905" y="11935"/>
                    <a:pt x="2874" y="11978"/>
                  </a:cubicBezTo>
                  <a:lnTo>
                    <a:pt x="2320" y="11978"/>
                  </a:lnTo>
                  <a:cubicBezTo>
                    <a:pt x="2313" y="11978"/>
                    <a:pt x="2305" y="11978"/>
                    <a:pt x="2297" y="11978"/>
                  </a:cubicBezTo>
                  <a:cubicBezTo>
                    <a:pt x="2282" y="11978"/>
                    <a:pt x="2267" y="11978"/>
                    <a:pt x="2253" y="11978"/>
                  </a:cubicBezTo>
                  <a:lnTo>
                    <a:pt x="2417" y="11812"/>
                  </a:lnTo>
                  <a:close/>
                  <a:moveTo>
                    <a:pt x="6019" y="10929"/>
                  </a:moveTo>
                  <a:cubicBezTo>
                    <a:pt x="7176" y="10929"/>
                    <a:pt x="8232" y="11406"/>
                    <a:pt x="8810" y="12181"/>
                  </a:cubicBezTo>
                  <a:cubicBezTo>
                    <a:pt x="8232" y="12956"/>
                    <a:pt x="7176" y="13433"/>
                    <a:pt x="6019" y="13433"/>
                  </a:cubicBezTo>
                  <a:cubicBezTo>
                    <a:pt x="4966" y="13433"/>
                    <a:pt x="3997" y="13038"/>
                    <a:pt x="3395" y="12384"/>
                  </a:cubicBezTo>
                  <a:lnTo>
                    <a:pt x="6693" y="12384"/>
                  </a:lnTo>
                  <a:cubicBezTo>
                    <a:pt x="6694" y="12384"/>
                    <a:pt x="6695" y="12384"/>
                    <a:pt x="6696" y="12384"/>
                  </a:cubicBezTo>
                  <a:cubicBezTo>
                    <a:pt x="6798" y="12384"/>
                    <a:pt x="6886" y="12308"/>
                    <a:pt x="6902" y="12207"/>
                  </a:cubicBezTo>
                  <a:cubicBezTo>
                    <a:pt x="6916" y="12086"/>
                    <a:pt x="6823" y="11978"/>
                    <a:pt x="6700" y="11978"/>
                  </a:cubicBezTo>
                  <a:lnTo>
                    <a:pt x="3397" y="11978"/>
                  </a:lnTo>
                  <a:cubicBezTo>
                    <a:pt x="3454" y="11914"/>
                    <a:pt x="3518" y="11854"/>
                    <a:pt x="3583" y="11795"/>
                  </a:cubicBezTo>
                  <a:cubicBezTo>
                    <a:pt x="3590" y="11788"/>
                    <a:pt x="3597" y="11780"/>
                    <a:pt x="3603" y="11773"/>
                  </a:cubicBezTo>
                  <a:cubicBezTo>
                    <a:pt x="4167" y="11652"/>
                    <a:pt x="4726" y="11390"/>
                    <a:pt x="5226" y="11005"/>
                  </a:cubicBezTo>
                  <a:cubicBezTo>
                    <a:pt x="5487" y="10955"/>
                    <a:pt x="5752" y="10929"/>
                    <a:pt x="6019" y="10929"/>
                  </a:cubicBezTo>
                  <a:close/>
                  <a:moveTo>
                    <a:pt x="6006" y="4204"/>
                  </a:moveTo>
                  <a:cubicBezTo>
                    <a:pt x="5889" y="4204"/>
                    <a:pt x="5794" y="4299"/>
                    <a:pt x="5794" y="4415"/>
                  </a:cubicBezTo>
                  <a:lnTo>
                    <a:pt x="5794" y="7051"/>
                  </a:lnTo>
                  <a:cubicBezTo>
                    <a:pt x="5794" y="7051"/>
                    <a:pt x="4032" y="7563"/>
                    <a:pt x="3326" y="8269"/>
                  </a:cubicBezTo>
                  <a:cubicBezTo>
                    <a:pt x="3119" y="8477"/>
                    <a:pt x="2931" y="8704"/>
                    <a:pt x="2768" y="8948"/>
                  </a:cubicBezTo>
                  <a:cubicBezTo>
                    <a:pt x="2709" y="9040"/>
                    <a:pt x="2737" y="9163"/>
                    <a:pt x="2828" y="9223"/>
                  </a:cubicBezTo>
                  <a:cubicBezTo>
                    <a:pt x="2862" y="9247"/>
                    <a:pt x="2901" y="9258"/>
                    <a:pt x="2940" y="9258"/>
                  </a:cubicBezTo>
                  <a:cubicBezTo>
                    <a:pt x="3003" y="9258"/>
                    <a:pt x="3065" y="9228"/>
                    <a:pt x="3106" y="9173"/>
                  </a:cubicBezTo>
                  <a:cubicBezTo>
                    <a:pt x="3254" y="8951"/>
                    <a:pt x="3424" y="8745"/>
                    <a:pt x="3613" y="8556"/>
                  </a:cubicBezTo>
                  <a:cubicBezTo>
                    <a:pt x="4326" y="7843"/>
                    <a:pt x="5241" y="7440"/>
                    <a:pt x="6098" y="7440"/>
                  </a:cubicBezTo>
                  <a:cubicBezTo>
                    <a:pt x="6225" y="7440"/>
                    <a:pt x="6350" y="7449"/>
                    <a:pt x="6473" y="7467"/>
                  </a:cubicBezTo>
                  <a:cubicBezTo>
                    <a:pt x="6611" y="8425"/>
                    <a:pt x="6203" y="9508"/>
                    <a:pt x="5383" y="10327"/>
                  </a:cubicBezTo>
                  <a:cubicBezTo>
                    <a:pt x="4672" y="11039"/>
                    <a:pt x="3758" y="11441"/>
                    <a:pt x="2899" y="11441"/>
                  </a:cubicBezTo>
                  <a:cubicBezTo>
                    <a:pt x="2861" y="11441"/>
                    <a:pt x="2824" y="11441"/>
                    <a:pt x="2786" y="11439"/>
                  </a:cubicBezTo>
                  <a:lnTo>
                    <a:pt x="5124" y="9102"/>
                  </a:lnTo>
                  <a:cubicBezTo>
                    <a:pt x="5202" y="9023"/>
                    <a:pt x="5202" y="8895"/>
                    <a:pt x="5123" y="8815"/>
                  </a:cubicBezTo>
                  <a:cubicBezTo>
                    <a:pt x="5084" y="8776"/>
                    <a:pt x="5032" y="8756"/>
                    <a:pt x="4981" y="8756"/>
                  </a:cubicBezTo>
                  <a:cubicBezTo>
                    <a:pt x="4929" y="8756"/>
                    <a:pt x="4877" y="8776"/>
                    <a:pt x="4837" y="8815"/>
                  </a:cubicBezTo>
                  <a:lnTo>
                    <a:pt x="2502" y="11152"/>
                  </a:lnTo>
                  <a:cubicBezTo>
                    <a:pt x="2483" y="10696"/>
                    <a:pt x="2583" y="10210"/>
                    <a:pt x="2790" y="9745"/>
                  </a:cubicBezTo>
                  <a:cubicBezTo>
                    <a:pt x="2830" y="9642"/>
                    <a:pt x="2784" y="9527"/>
                    <a:pt x="2685" y="9482"/>
                  </a:cubicBezTo>
                  <a:cubicBezTo>
                    <a:pt x="2658" y="9471"/>
                    <a:pt x="2630" y="9465"/>
                    <a:pt x="2602" y="9465"/>
                  </a:cubicBezTo>
                  <a:cubicBezTo>
                    <a:pt x="2527" y="9465"/>
                    <a:pt x="2455" y="9508"/>
                    <a:pt x="2420" y="9580"/>
                  </a:cubicBezTo>
                  <a:cubicBezTo>
                    <a:pt x="2135" y="10222"/>
                    <a:pt x="2034" y="10907"/>
                    <a:pt x="2132" y="11521"/>
                  </a:cubicBezTo>
                  <a:lnTo>
                    <a:pt x="1735" y="11917"/>
                  </a:lnTo>
                  <a:cubicBezTo>
                    <a:pt x="1348" y="11842"/>
                    <a:pt x="981" y="11693"/>
                    <a:pt x="651" y="11476"/>
                  </a:cubicBezTo>
                  <a:lnTo>
                    <a:pt x="342" y="11275"/>
                  </a:lnTo>
                  <a:cubicBezTo>
                    <a:pt x="308" y="11252"/>
                    <a:pt x="270" y="11242"/>
                    <a:pt x="232" y="11242"/>
                  </a:cubicBezTo>
                  <a:cubicBezTo>
                    <a:pt x="166" y="11242"/>
                    <a:pt x="101" y="11274"/>
                    <a:pt x="61" y="11334"/>
                  </a:cubicBezTo>
                  <a:cubicBezTo>
                    <a:pt x="1" y="11426"/>
                    <a:pt x="27" y="11553"/>
                    <a:pt x="120" y="11613"/>
                  </a:cubicBezTo>
                  <a:lnTo>
                    <a:pt x="430" y="11816"/>
                  </a:lnTo>
                  <a:cubicBezTo>
                    <a:pt x="992" y="12184"/>
                    <a:pt x="1649" y="12381"/>
                    <a:pt x="2320" y="12384"/>
                  </a:cubicBezTo>
                  <a:lnTo>
                    <a:pt x="2874" y="12384"/>
                  </a:lnTo>
                  <a:cubicBezTo>
                    <a:pt x="3523" y="13279"/>
                    <a:pt x="4716" y="13834"/>
                    <a:pt x="6019" y="13834"/>
                  </a:cubicBezTo>
                  <a:cubicBezTo>
                    <a:pt x="7366" y="13834"/>
                    <a:pt x="8595" y="13243"/>
                    <a:pt x="9227" y="12289"/>
                  </a:cubicBezTo>
                  <a:cubicBezTo>
                    <a:pt x="9242" y="12269"/>
                    <a:pt x="9252" y="12246"/>
                    <a:pt x="9259" y="12223"/>
                  </a:cubicBezTo>
                  <a:lnTo>
                    <a:pt x="10504" y="12223"/>
                  </a:lnTo>
                  <a:cubicBezTo>
                    <a:pt x="10540" y="12224"/>
                    <a:pt x="10575" y="12224"/>
                    <a:pt x="10610" y="12224"/>
                  </a:cubicBezTo>
                  <a:cubicBezTo>
                    <a:pt x="13959" y="12224"/>
                    <a:pt x="13838" y="8862"/>
                    <a:pt x="13838" y="8862"/>
                  </a:cubicBezTo>
                  <a:lnTo>
                    <a:pt x="13838" y="4415"/>
                  </a:lnTo>
                  <a:cubicBezTo>
                    <a:pt x="13838" y="4299"/>
                    <a:pt x="13744" y="4204"/>
                    <a:pt x="13626" y="4204"/>
                  </a:cubicBezTo>
                  <a:lnTo>
                    <a:pt x="12548" y="4204"/>
                  </a:lnTo>
                  <a:cubicBezTo>
                    <a:pt x="12521" y="4204"/>
                    <a:pt x="12496" y="4214"/>
                    <a:pt x="12478" y="4234"/>
                  </a:cubicBezTo>
                  <a:cubicBezTo>
                    <a:pt x="12319" y="4407"/>
                    <a:pt x="12439" y="4608"/>
                    <a:pt x="12606" y="4608"/>
                  </a:cubicBezTo>
                  <a:lnTo>
                    <a:pt x="13374" y="4608"/>
                  </a:lnTo>
                  <a:cubicBezTo>
                    <a:pt x="13407" y="4608"/>
                    <a:pt x="13434" y="4636"/>
                    <a:pt x="13434" y="4669"/>
                  </a:cubicBezTo>
                  <a:lnTo>
                    <a:pt x="13434" y="5257"/>
                  </a:lnTo>
                  <a:lnTo>
                    <a:pt x="6199" y="5257"/>
                  </a:lnTo>
                  <a:lnTo>
                    <a:pt x="6199" y="4636"/>
                  </a:lnTo>
                  <a:cubicBezTo>
                    <a:pt x="6199" y="4621"/>
                    <a:pt x="6210" y="4608"/>
                    <a:pt x="6226" y="4608"/>
                  </a:cubicBezTo>
                  <a:lnTo>
                    <a:pt x="11877" y="4608"/>
                  </a:lnTo>
                  <a:cubicBezTo>
                    <a:pt x="11903" y="4608"/>
                    <a:pt x="11929" y="4598"/>
                    <a:pt x="11947" y="4578"/>
                  </a:cubicBezTo>
                  <a:cubicBezTo>
                    <a:pt x="12106" y="4405"/>
                    <a:pt x="11986" y="4204"/>
                    <a:pt x="11819" y="4204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 txBox="1">
            <a:spLocks noGrp="1"/>
          </p:cNvSpPr>
          <p:nvPr>
            <p:ph type="title" idx="4294967295"/>
          </p:nvPr>
        </p:nvSpPr>
        <p:spPr>
          <a:xfrm>
            <a:off x="592600" y="1077900"/>
            <a:ext cx="7728900" cy="26361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Code Implementation</a:t>
            </a:r>
            <a:endParaRPr sz="7200"/>
          </a:p>
        </p:txBody>
      </p:sp>
      <p:grpSp>
        <p:nvGrpSpPr>
          <p:cNvPr id="409" name="Google Shape;409;p40"/>
          <p:cNvGrpSpPr/>
          <p:nvPr/>
        </p:nvGrpSpPr>
        <p:grpSpPr>
          <a:xfrm>
            <a:off x="4203145" y="3482340"/>
            <a:ext cx="507806" cy="507806"/>
            <a:chOff x="4404563" y="3308838"/>
            <a:chExt cx="619200" cy="619200"/>
          </a:xfrm>
        </p:grpSpPr>
        <p:sp>
          <p:nvSpPr>
            <p:cNvPr id="410" name="Google Shape;410;p40"/>
            <p:cNvSpPr/>
            <p:nvPr/>
          </p:nvSpPr>
          <p:spPr>
            <a:xfrm>
              <a:off x="4404563" y="3308838"/>
              <a:ext cx="619200" cy="619200"/>
            </a:xfrm>
            <a:prstGeom prst="rect">
              <a:avLst/>
            </a:prstGeom>
            <a:solidFill>
              <a:srgbClr val="F0E5D0"/>
            </a:solidFill>
            <a:ln w="9525" cap="flat" cmpd="sng">
              <a:solidFill>
                <a:srgbClr val="2323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4495275" y="3397700"/>
              <a:ext cx="437794" cy="441483"/>
            </a:xfrm>
            <a:custGeom>
              <a:avLst/>
              <a:gdLst/>
              <a:ahLst/>
              <a:cxnLst/>
              <a:rect l="l" t="t" r="r" b="b"/>
              <a:pathLst>
                <a:path w="21361" h="21541" extrusionOk="0">
                  <a:moveTo>
                    <a:pt x="16812" y="3372"/>
                  </a:moveTo>
                  <a:lnTo>
                    <a:pt x="16495" y="6176"/>
                  </a:lnTo>
                  <a:lnTo>
                    <a:pt x="13146" y="6176"/>
                  </a:lnTo>
                  <a:lnTo>
                    <a:pt x="13622" y="3372"/>
                  </a:lnTo>
                  <a:close/>
                  <a:moveTo>
                    <a:pt x="13192" y="0"/>
                  </a:moveTo>
                  <a:cubicBezTo>
                    <a:pt x="13101" y="792"/>
                    <a:pt x="13033" y="1290"/>
                    <a:pt x="12898" y="2172"/>
                  </a:cubicBezTo>
                  <a:lnTo>
                    <a:pt x="12784" y="2874"/>
                  </a:lnTo>
                  <a:lnTo>
                    <a:pt x="11382" y="2874"/>
                  </a:lnTo>
                  <a:cubicBezTo>
                    <a:pt x="10862" y="2874"/>
                    <a:pt x="10295" y="2828"/>
                    <a:pt x="9730" y="2783"/>
                  </a:cubicBezTo>
                  <a:lnTo>
                    <a:pt x="9730" y="2783"/>
                  </a:lnTo>
                  <a:lnTo>
                    <a:pt x="10364" y="3620"/>
                  </a:lnTo>
                  <a:cubicBezTo>
                    <a:pt x="10749" y="3461"/>
                    <a:pt x="11404" y="3371"/>
                    <a:pt x="11879" y="3371"/>
                  </a:cubicBezTo>
                  <a:lnTo>
                    <a:pt x="12694" y="3371"/>
                  </a:lnTo>
                  <a:lnTo>
                    <a:pt x="12242" y="6176"/>
                  </a:lnTo>
                  <a:lnTo>
                    <a:pt x="10251" y="6176"/>
                  </a:lnTo>
                  <a:cubicBezTo>
                    <a:pt x="9752" y="6176"/>
                    <a:pt x="9187" y="6132"/>
                    <a:pt x="8667" y="6086"/>
                  </a:cubicBezTo>
                  <a:lnTo>
                    <a:pt x="8667" y="6086"/>
                  </a:lnTo>
                  <a:lnTo>
                    <a:pt x="9278" y="6901"/>
                  </a:lnTo>
                  <a:cubicBezTo>
                    <a:pt x="9617" y="6765"/>
                    <a:pt x="10273" y="6675"/>
                    <a:pt x="10725" y="6675"/>
                  </a:cubicBezTo>
                  <a:lnTo>
                    <a:pt x="20907" y="6675"/>
                  </a:lnTo>
                  <a:cubicBezTo>
                    <a:pt x="21133" y="6675"/>
                    <a:pt x="21247" y="6630"/>
                    <a:pt x="21247" y="6539"/>
                  </a:cubicBezTo>
                  <a:cubicBezTo>
                    <a:pt x="21247" y="6471"/>
                    <a:pt x="21179" y="6358"/>
                    <a:pt x="21020" y="6199"/>
                  </a:cubicBezTo>
                  <a:lnTo>
                    <a:pt x="19934" y="5113"/>
                  </a:lnTo>
                  <a:lnTo>
                    <a:pt x="18916" y="6178"/>
                  </a:lnTo>
                  <a:lnTo>
                    <a:pt x="17491" y="6178"/>
                  </a:lnTo>
                  <a:lnTo>
                    <a:pt x="17762" y="3711"/>
                  </a:lnTo>
                  <a:lnTo>
                    <a:pt x="18508" y="3372"/>
                  </a:lnTo>
                  <a:cubicBezTo>
                    <a:pt x="18621" y="3303"/>
                    <a:pt x="18667" y="3259"/>
                    <a:pt x="18667" y="3213"/>
                  </a:cubicBezTo>
                  <a:cubicBezTo>
                    <a:pt x="18667" y="3168"/>
                    <a:pt x="18621" y="3122"/>
                    <a:pt x="18531" y="3055"/>
                  </a:cubicBezTo>
                  <a:lnTo>
                    <a:pt x="17197" y="2014"/>
                  </a:lnTo>
                  <a:lnTo>
                    <a:pt x="16495" y="2874"/>
                  </a:lnTo>
                  <a:lnTo>
                    <a:pt x="13712" y="2874"/>
                  </a:lnTo>
                  <a:lnTo>
                    <a:pt x="13938" y="1516"/>
                  </a:lnTo>
                  <a:lnTo>
                    <a:pt x="14572" y="1199"/>
                  </a:lnTo>
                  <a:cubicBezTo>
                    <a:pt x="14685" y="1154"/>
                    <a:pt x="14753" y="1086"/>
                    <a:pt x="14753" y="1040"/>
                  </a:cubicBezTo>
                  <a:cubicBezTo>
                    <a:pt x="14753" y="995"/>
                    <a:pt x="14685" y="927"/>
                    <a:pt x="14572" y="860"/>
                  </a:cubicBezTo>
                  <a:lnTo>
                    <a:pt x="13192" y="0"/>
                  </a:lnTo>
                  <a:close/>
                  <a:moveTo>
                    <a:pt x="7196" y="7421"/>
                  </a:moveTo>
                  <a:lnTo>
                    <a:pt x="7196" y="9933"/>
                  </a:lnTo>
                  <a:lnTo>
                    <a:pt x="2852" y="9933"/>
                  </a:lnTo>
                  <a:lnTo>
                    <a:pt x="2852" y="7421"/>
                  </a:lnTo>
                  <a:close/>
                  <a:moveTo>
                    <a:pt x="17808" y="8914"/>
                  </a:moveTo>
                  <a:lnTo>
                    <a:pt x="17808" y="11177"/>
                  </a:lnTo>
                  <a:lnTo>
                    <a:pt x="11925" y="11177"/>
                  </a:lnTo>
                  <a:lnTo>
                    <a:pt x="11925" y="8914"/>
                  </a:lnTo>
                  <a:close/>
                  <a:moveTo>
                    <a:pt x="7196" y="10431"/>
                  </a:moveTo>
                  <a:lnTo>
                    <a:pt x="7196" y="13078"/>
                  </a:lnTo>
                  <a:lnTo>
                    <a:pt x="2852" y="13078"/>
                  </a:lnTo>
                  <a:lnTo>
                    <a:pt x="2852" y="10431"/>
                  </a:lnTo>
                  <a:close/>
                  <a:moveTo>
                    <a:pt x="10838" y="7534"/>
                  </a:moveTo>
                  <a:lnTo>
                    <a:pt x="10838" y="7534"/>
                  </a:lnTo>
                  <a:cubicBezTo>
                    <a:pt x="10906" y="8236"/>
                    <a:pt x="10906" y="9164"/>
                    <a:pt x="10906" y="9707"/>
                  </a:cubicBezTo>
                  <a:lnTo>
                    <a:pt x="10906" y="10860"/>
                  </a:lnTo>
                  <a:cubicBezTo>
                    <a:pt x="10906" y="11064"/>
                    <a:pt x="10861" y="12241"/>
                    <a:pt x="10861" y="12241"/>
                  </a:cubicBezTo>
                  <a:cubicBezTo>
                    <a:pt x="10861" y="12399"/>
                    <a:pt x="10883" y="12489"/>
                    <a:pt x="10997" y="12489"/>
                  </a:cubicBezTo>
                  <a:cubicBezTo>
                    <a:pt x="11110" y="12489"/>
                    <a:pt x="11246" y="12422"/>
                    <a:pt x="11494" y="12331"/>
                  </a:cubicBezTo>
                  <a:cubicBezTo>
                    <a:pt x="11925" y="12151"/>
                    <a:pt x="11925" y="12151"/>
                    <a:pt x="11925" y="11675"/>
                  </a:cubicBezTo>
                  <a:lnTo>
                    <a:pt x="14776" y="11675"/>
                  </a:lnTo>
                  <a:lnTo>
                    <a:pt x="14776" y="13848"/>
                  </a:lnTo>
                  <a:lnTo>
                    <a:pt x="10227" y="13848"/>
                  </a:lnTo>
                  <a:cubicBezTo>
                    <a:pt x="9730" y="13848"/>
                    <a:pt x="9164" y="13802"/>
                    <a:pt x="8643" y="13757"/>
                  </a:cubicBezTo>
                  <a:lnTo>
                    <a:pt x="8643" y="13757"/>
                  </a:lnTo>
                  <a:lnTo>
                    <a:pt x="9254" y="14571"/>
                  </a:lnTo>
                  <a:cubicBezTo>
                    <a:pt x="9594" y="14435"/>
                    <a:pt x="10249" y="14345"/>
                    <a:pt x="10703" y="14345"/>
                  </a:cubicBezTo>
                  <a:lnTo>
                    <a:pt x="14775" y="14345"/>
                  </a:lnTo>
                  <a:lnTo>
                    <a:pt x="14775" y="16925"/>
                  </a:lnTo>
                  <a:lnTo>
                    <a:pt x="11607" y="16925"/>
                  </a:lnTo>
                  <a:lnTo>
                    <a:pt x="11925" y="15635"/>
                  </a:lnTo>
                  <a:cubicBezTo>
                    <a:pt x="11947" y="15499"/>
                    <a:pt x="12060" y="15409"/>
                    <a:pt x="12355" y="15273"/>
                  </a:cubicBezTo>
                  <a:cubicBezTo>
                    <a:pt x="12513" y="15205"/>
                    <a:pt x="12603" y="15137"/>
                    <a:pt x="12603" y="15091"/>
                  </a:cubicBezTo>
                  <a:cubicBezTo>
                    <a:pt x="12603" y="15046"/>
                    <a:pt x="12535" y="14978"/>
                    <a:pt x="12399" y="14933"/>
                  </a:cubicBezTo>
                  <a:lnTo>
                    <a:pt x="11110" y="14391"/>
                  </a:lnTo>
                  <a:cubicBezTo>
                    <a:pt x="11088" y="14661"/>
                    <a:pt x="11042" y="14978"/>
                    <a:pt x="10974" y="15341"/>
                  </a:cubicBezTo>
                  <a:lnTo>
                    <a:pt x="10747" y="16562"/>
                  </a:lnTo>
                  <a:lnTo>
                    <a:pt x="9888" y="17173"/>
                  </a:lnTo>
                  <a:lnTo>
                    <a:pt x="11201" y="17965"/>
                  </a:lnTo>
                  <a:cubicBezTo>
                    <a:pt x="11246" y="17988"/>
                    <a:pt x="11268" y="18010"/>
                    <a:pt x="11314" y="18010"/>
                  </a:cubicBezTo>
                  <a:cubicBezTo>
                    <a:pt x="11359" y="18010"/>
                    <a:pt x="11404" y="17965"/>
                    <a:pt x="11449" y="17897"/>
                  </a:cubicBezTo>
                  <a:lnTo>
                    <a:pt x="11721" y="17422"/>
                  </a:lnTo>
                  <a:lnTo>
                    <a:pt x="14776" y="17422"/>
                  </a:lnTo>
                  <a:cubicBezTo>
                    <a:pt x="14776" y="19322"/>
                    <a:pt x="14752" y="20114"/>
                    <a:pt x="14707" y="20748"/>
                  </a:cubicBezTo>
                  <a:lnTo>
                    <a:pt x="14707" y="21042"/>
                  </a:lnTo>
                  <a:cubicBezTo>
                    <a:pt x="14707" y="21359"/>
                    <a:pt x="14752" y="21472"/>
                    <a:pt x="14911" y="21472"/>
                  </a:cubicBezTo>
                  <a:cubicBezTo>
                    <a:pt x="15024" y="21472"/>
                    <a:pt x="15183" y="21427"/>
                    <a:pt x="15387" y="21337"/>
                  </a:cubicBezTo>
                  <a:cubicBezTo>
                    <a:pt x="15816" y="21155"/>
                    <a:pt x="15884" y="21087"/>
                    <a:pt x="15884" y="20770"/>
                  </a:cubicBezTo>
                  <a:lnTo>
                    <a:pt x="15884" y="20567"/>
                  </a:lnTo>
                  <a:cubicBezTo>
                    <a:pt x="15839" y="19865"/>
                    <a:pt x="15816" y="18916"/>
                    <a:pt x="15816" y="17422"/>
                  </a:cubicBezTo>
                  <a:lnTo>
                    <a:pt x="21133" y="17422"/>
                  </a:lnTo>
                  <a:cubicBezTo>
                    <a:pt x="21292" y="17422"/>
                    <a:pt x="21360" y="17377"/>
                    <a:pt x="21360" y="17308"/>
                  </a:cubicBezTo>
                  <a:cubicBezTo>
                    <a:pt x="21360" y="17264"/>
                    <a:pt x="21337" y="17195"/>
                    <a:pt x="21247" y="17105"/>
                  </a:cubicBezTo>
                  <a:lnTo>
                    <a:pt x="19979" y="15725"/>
                  </a:lnTo>
                  <a:lnTo>
                    <a:pt x="19029" y="16925"/>
                  </a:lnTo>
                  <a:lnTo>
                    <a:pt x="15815" y="16925"/>
                  </a:lnTo>
                  <a:lnTo>
                    <a:pt x="15815" y="14345"/>
                  </a:lnTo>
                  <a:lnTo>
                    <a:pt x="20114" y="14345"/>
                  </a:lnTo>
                  <a:cubicBezTo>
                    <a:pt x="20341" y="14345"/>
                    <a:pt x="20455" y="14300"/>
                    <a:pt x="20455" y="14209"/>
                  </a:cubicBezTo>
                  <a:cubicBezTo>
                    <a:pt x="20455" y="14141"/>
                    <a:pt x="20386" y="14028"/>
                    <a:pt x="20227" y="13870"/>
                  </a:cubicBezTo>
                  <a:lnTo>
                    <a:pt x="19142" y="12761"/>
                  </a:lnTo>
                  <a:lnTo>
                    <a:pt x="18101" y="13848"/>
                  </a:lnTo>
                  <a:lnTo>
                    <a:pt x="15815" y="13848"/>
                  </a:lnTo>
                  <a:lnTo>
                    <a:pt x="15815" y="11675"/>
                  </a:lnTo>
                  <a:lnTo>
                    <a:pt x="17807" y="11675"/>
                  </a:lnTo>
                  <a:cubicBezTo>
                    <a:pt x="17807" y="12263"/>
                    <a:pt x="17807" y="12331"/>
                    <a:pt x="17965" y="12331"/>
                  </a:cubicBezTo>
                  <a:cubicBezTo>
                    <a:pt x="18033" y="12331"/>
                    <a:pt x="18169" y="12286"/>
                    <a:pt x="18395" y="12196"/>
                  </a:cubicBezTo>
                  <a:cubicBezTo>
                    <a:pt x="18803" y="12037"/>
                    <a:pt x="18916" y="11946"/>
                    <a:pt x="18916" y="11698"/>
                  </a:cubicBezTo>
                  <a:cubicBezTo>
                    <a:pt x="18916" y="11494"/>
                    <a:pt x="18825" y="10227"/>
                    <a:pt x="18825" y="9955"/>
                  </a:cubicBezTo>
                  <a:lnTo>
                    <a:pt x="18825" y="9141"/>
                  </a:lnTo>
                  <a:lnTo>
                    <a:pt x="19436" y="8801"/>
                  </a:lnTo>
                  <a:cubicBezTo>
                    <a:pt x="19549" y="8734"/>
                    <a:pt x="19616" y="8688"/>
                    <a:pt x="19616" y="8621"/>
                  </a:cubicBezTo>
                  <a:cubicBezTo>
                    <a:pt x="19616" y="8575"/>
                    <a:pt x="19549" y="8530"/>
                    <a:pt x="19459" y="8462"/>
                  </a:cubicBezTo>
                  <a:lnTo>
                    <a:pt x="18146" y="7625"/>
                  </a:lnTo>
                  <a:lnTo>
                    <a:pt x="17536" y="8417"/>
                  </a:lnTo>
                  <a:lnTo>
                    <a:pt x="12105" y="8417"/>
                  </a:lnTo>
                  <a:lnTo>
                    <a:pt x="10838" y="7534"/>
                  </a:lnTo>
                  <a:close/>
                  <a:moveTo>
                    <a:pt x="4457" y="44"/>
                  </a:moveTo>
                  <a:lnTo>
                    <a:pt x="4457" y="44"/>
                  </a:lnTo>
                  <a:cubicBezTo>
                    <a:pt x="4502" y="837"/>
                    <a:pt x="4526" y="1379"/>
                    <a:pt x="4526" y="2262"/>
                  </a:cubicBezTo>
                  <a:lnTo>
                    <a:pt x="4526" y="3800"/>
                  </a:lnTo>
                  <a:lnTo>
                    <a:pt x="1584" y="3800"/>
                  </a:lnTo>
                  <a:cubicBezTo>
                    <a:pt x="1086" y="3800"/>
                    <a:pt x="521" y="3756"/>
                    <a:pt x="1" y="3710"/>
                  </a:cubicBezTo>
                  <a:lnTo>
                    <a:pt x="1" y="3710"/>
                  </a:lnTo>
                  <a:lnTo>
                    <a:pt x="611" y="4524"/>
                  </a:lnTo>
                  <a:cubicBezTo>
                    <a:pt x="951" y="4389"/>
                    <a:pt x="1607" y="4298"/>
                    <a:pt x="2059" y="4298"/>
                  </a:cubicBezTo>
                  <a:lnTo>
                    <a:pt x="4526" y="4298"/>
                  </a:lnTo>
                  <a:lnTo>
                    <a:pt x="4526" y="6923"/>
                  </a:lnTo>
                  <a:lnTo>
                    <a:pt x="3077" y="6923"/>
                  </a:lnTo>
                  <a:lnTo>
                    <a:pt x="1764" y="5791"/>
                  </a:lnTo>
                  <a:lnTo>
                    <a:pt x="1764" y="5791"/>
                  </a:lnTo>
                  <a:cubicBezTo>
                    <a:pt x="1810" y="6493"/>
                    <a:pt x="1833" y="7579"/>
                    <a:pt x="1833" y="8123"/>
                  </a:cubicBezTo>
                  <a:lnTo>
                    <a:pt x="1833" y="10996"/>
                  </a:lnTo>
                  <a:cubicBezTo>
                    <a:pt x="1833" y="12241"/>
                    <a:pt x="1810" y="13078"/>
                    <a:pt x="1764" y="13824"/>
                  </a:cubicBezTo>
                  <a:cubicBezTo>
                    <a:pt x="1764" y="13960"/>
                    <a:pt x="1742" y="14073"/>
                    <a:pt x="1742" y="14163"/>
                  </a:cubicBezTo>
                  <a:cubicBezTo>
                    <a:pt x="1742" y="14435"/>
                    <a:pt x="1788" y="14548"/>
                    <a:pt x="1946" y="14548"/>
                  </a:cubicBezTo>
                  <a:cubicBezTo>
                    <a:pt x="2036" y="14548"/>
                    <a:pt x="2195" y="14503"/>
                    <a:pt x="2399" y="14412"/>
                  </a:cubicBezTo>
                  <a:cubicBezTo>
                    <a:pt x="2851" y="14232"/>
                    <a:pt x="2851" y="14141"/>
                    <a:pt x="2851" y="13576"/>
                  </a:cubicBezTo>
                  <a:lnTo>
                    <a:pt x="4526" y="13576"/>
                  </a:lnTo>
                  <a:lnTo>
                    <a:pt x="4526" y="16087"/>
                  </a:lnTo>
                  <a:lnTo>
                    <a:pt x="1607" y="16087"/>
                  </a:lnTo>
                  <a:cubicBezTo>
                    <a:pt x="1109" y="16087"/>
                    <a:pt x="543" y="16041"/>
                    <a:pt x="23" y="15997"/>
                  </a:cubicBezTo>
                  <a:lnTo>
                    <a:pt x="23" y="15997"/>
                  </a:lnTo>
                  <a:lnTo>
                    <a:pt x="634" y="16810"/>
                  </a:lnTo>
                  <a:cubicBezTo>
                    <a:pt x="973" y="16675"/>
                    <a:pt x="1629" y="16584"/>
                    <a:pt x="2082" y="16584"/>
                  </a:cubicBezTo>
                  <a:lnTo>
                    <a:pt x="4526" y="16584"/>
                  </a:lnTo>
                  <a:cubicBezTo>
                    <a:pt x="4526" y="18531"/>
                    <a:pt x="4503" y="19503"/>
                    <a:pt x="4457" y="20816"/>
                  </a:cubicBezTo>
                  <a:lnTo>
                    <a:pt x="4457" y="21065"/>
                  </a:lnTo>
                  <a:cubicBezTo>
                    <a:pt x="4457" y="21404"/>
                    <a:pt x="4481" y="21540"/>
                    <a:pt x="4639" y="21540"/>
                  </a:cubicBezTo>
                  <a:cubicBezTo>
                    <a:pt x="4752" y="21540"/>
                    <a:pt x="4887" y="21494"/>
                    <a:pt x="5091" y="21404"/>
                  </a:cubicBezTo>
                  <a:cubicBezTo>
                    <a:pt x="5567" y="21201"/>
                    <a:pt x="5657" y="21110"/>
                    <a:pt x="5657" y="20793"/>
                  </a:cubicBezTo>
                  <a:lnTo>
                    <a:pt x="5657" y="20635"/>
                  </a:lnTo>
                  <a:cubicBezTo>
                    <a:pt x="5589" y="19616"/>
                    <a:pt x="5567" y="18666"/>
                    <a:pt x="5567" y="16585"/>
                  </a:cubicBezTo>
                  <a:lnTo>
                    <a:pt x="9594" y="16585"/>
                  </a:lnTo>
                  <a:cubicBezTo>
                    <a:pt x="9797" y="16585"/>
                    <a:pt x="9888" y="16540"/>
                    <a:pt x="9888" y="16426"/>
                  </a:cubicBezTo>
                  <a:cubicBezTo>
                    <a:pt x="9888" y="16358"/>
                    <a:pt x="9843" y="16245"/>
                    <a:pt x="9707" y="16110"/>
                  </a:cubicBezTo>
                  <a:lnTo>
                    <a:pt x="8643" y="14978"/>
                  </a:lnTo>
                  <a:lnTo>
                    <a:pt x="7761" y="16087"/>
                  </a:lnTo>
                  <a:lnTo>
                    <a:pt x="5567" y="16087"/>
                  </a:lnTo>
                  <a:lnTo>
                    <a:pt x="5567" y="13576"/>
                  </a:lnTo>
                  <a:lnTo>
                    <a:pt x="7196" y="13576"/>
                  </a:lnTo>
                  <a:cubicBezTo>
                    <a:pt x="7196" y="14141"/>
                    <a:pt x="7196" y="14209"/>
                    <a:pt x="7354" y="14209"/>
                  </a:cubicBezTo>
                  <a:cubicBezTo>
                    <a:pt x="7422" y="14209"/>
                    <a:pt x="7558" y="14163"/>
                    <a:pt x="7784" y="14074"/>
                  </a:cubicBezTo>
                  <a:cubicBezTo>
                    <a:pt x="8237" y="13893"/>
                    <a:pt x="8304" y="13802"/>
                    <a:pt x="8304" y="13508"/>
                  </a:cubicBezTo>
                  <a:lnTo>
                    <a:pt x="8304" y="13304"/>
                  </a:lnTo>
                  <a:cubicBezTo>
                    <a:pt x="8237" y="12285"/>
                    <a:pt x="8214" y="11629"/>
                    <a:pt x="8214" y="10860"/>
                  </a:cubicBezTo>
                  <a:lnTo>
                    <a:pt x="8214" y="7693"/>
                  </a:lnTo>
                  <a:lnTo>
                    <a:pt x="8757" y="7421"/>
                  </a:lnTo>
                  <a:cubicBezTo>
                    <a:pt x="8870" y="7353"/>
                    <a:pt x="8938" y="7308"/>
                    <a:pt x="8938" y="7263"/>
                  </a:cubicBezTo>
                  <a:cubicBezTo>
                    <a:pt x="8938" y="7217"/>
                    <a:pt x="8870" y="7149"/>
                    <a:pt x="8757" y="7082"/>
                  </a:cubicBezTo>
                  <a:lnTo>
                    <a:pt x="7513" y="6199"/>
                  </a:lnTo>
                  <a:lnTo>
                    <a:pt x="6947" y="6923"/>
                  </a:lnTo>
                  <a:lnTo>
                    <a:pt x="5544" y="6923"/>
                  </a:lnTo>
                  <a:lnTo>
                    <a:pt x="5544" y="4298"/>
                  </a:lnTo>
                  <a:lnTo>
                    <a:pt x="9617" y="4298"/>
                  </a:lnTo>
                  <a:cubicBezTo>
                    <a:pt x="9821" y="4298"/>
                    <a:pt x="9934" y="4254"/>
                    <a:pt x="9934" y="4163"/>
                  </a:cubicBezTo>
                  <a:cubicBezTo>
                    <a:pt x="9934" y="4095"/>
                    <a:pt x="9866" y="3982"/>
                    <a:pt x="9730" y="3824"/>
                  </a:cubicBezTo>
                  <a:lnTo>
                    <a:pt x="8666" y="2646"/>
                  </a:lnTo>
                  <a:lnTo>
                    <a:pt x="7784" y="3800"/>
                  </a:lnTo>
                  <a:lnTo>
                    <a:pt x="5543" y="3800"/>
                  </a:lnTo>
                  <a:lnTo>
                    <a:pt x="5543" y="1583"/>
                  </a:lnTo>
                  <a:lnTo>
                    <a:pt x="6132" y="1244"/>
                  </a:lnTo>
                  <a:cubicBezTo>
                    <a:pt x="6267" y="1176"/>
                    <a:pt x="6335" y="1109"/>
                    <a:pt x="6335" y="1040"/>
                  </a:cubicBezTo>
                  <a:cubicBezTo>
                    <a:pt x="6335" y="994"/>
                    <a:pt x="6267" y="927"/>
                    <a:pt x="6109" y="859"/>
                  </a:cubicBezTo>
                  <a:lnTo>
                    <a:pt x="4457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2" name="Google Shape;412;p40" descr="Image result for ä¸­å½æ¯ç¬èæ¯"/>
          <p:cNvPicPr preferRelativeResize="0"/>
          <p:nvPr/>
        </p:nvPicPr>
        <p:blipFill rotWithShape="1">
          <a:blip r:embed="rId3">
            <a:alphaModFix/>
          </a:blip>
          <a:srcRect l="64895" t="53563"/>
          <a:stretch/>
        </p:blipFill>
        <p:spPr>
          <a:xfrm>
            <a:off x="6031422" y="2330013"/>
            <a:ext cx="3112567" cy="281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 txBox="1">
            <a:spLocks noGrp="1"/>
          </p:cNvSpPr>
          <p:nvPr>
            <p:ph type="title"/>
          </p:nvPr>
        </p:nvSpPr>
        <p:spPr>
          <a:xfrm>
            <a:off x="640975" y="291350"/>
            <a:ext cx="77040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</a:t>
            </a:r>
            <a:r>
              <a:rPr lang="en">
                <a:solidFill>
                  <a:srgbClr val="990000"/>
                </a:solidFill>
              </a:rPr>
              <a:t>Modifier</a:t>
            </a:r>
            <a:endParaRPr>
              <a:solidFill>
                <a:srgbClr val="990000"/>
              </a:solidFill>
            </a:endParaRPr>
          </a:p>
        </p:txBody>
      </p:sp>
      <p:pic>
        <p:nvPicPr>
          <p:cNvPr id="418" name="Google Shape;4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450" y="2935200"/>
            <a:ext cx="200977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1"/>
          <p:cNvPicPr preferRelativeResize="0"/>
          <p:nvPr/>
        </p:nvPicPr>
        <p:blipFill rotWithShape="1">
          <a:blip r:embed="rId4">
            <a:alphaModFix/>
          </a:blip>
          <a:srcRect b="19942"/>
          <a:stretch/>
        </p:blipFill>
        <p:spPr>
          <a:xfrm>
            <a:off x="525650" y="913850"/>
            <a:ext cx="6234474" cy="40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 txBox="1">
            <a:spLocks noGrp="1"/>
          </p:cNvSpPr>
          <p:nvPr>
            <p:ph type="title"/>
          </p:nvPr>
        </p:nvSpPr>
        <p:spPr>
          <a:xfrm>
            <a:off x="2364875" y="10775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</a:t>
            </a:r>
            <a:endParaRPr/>
          </a:p>
        </p:txBody>
      </p:sp>
      <p:pic>
        <p:nvPicPr>
          <p:cNvPr id="425" name="Google Shape;425;p42"/>
          <p:cNvPicPr preferRelativeResize="0"/>
          <p:nvPr/>
        </p:nvPicPr>
        <p:blipFill rotWithShape="1">
          <a:blip r:embed="rId3">
            <a:alphaModFix/>
          </a:blip>
          <a:srcRect l="4199" r="4509"/>
          <a:stretch/>
        </p:blipFill>
        <p:spPr>
          <a:xfrm>
            <a:off x="36025" y="44938"/>
            <a:ext cx="4595750" cy="3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2"/>
          <p:cNvPicPr preferRelativeResize="0"/>
          <p:nvPr/>
        </p:nvPicPr>
        <p:blipFill rotWithShape="1">
          <a:blip r:embed="rId4">
            <a:alphaModFix/>
          </a:blip>
          <a:srcRect t="-2850" b="2849"/>
          <a:stretch/>
        </p:blipFill>
        <p:spPr>
          <a:xfrm>
            <a:off x="2842525" y="3591388"/>
            <a:ext cx="1729425" cy="15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900" y="787775"/>
            <a:ext cx="4532475" cy="271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42"/>
          <p:cNvCxnSpPr/>
          <p:nvPr/>
        </p:nvCxnSpPr>
        <p:spPr>
          <a:xfrm>
            <a:off x="2061625" y="3455525"/>
            <a:ext cx="780900" cy="9222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29" name="Google Shape;42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200" y="4283963"/>
            <a:ext cx="3733799" cy="73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42"/>
          <p:cNvCxnSpPr/>
          <p:nvPr/>
        </p:nvCxnSpPr>
        <p:spPr>
          <a:xfrm>
            <a:off x="6656025" y="3366413"/>
            <a:ext cx="261300" cy="10113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>
            <a:spLocks noGrp="1"/>
          </p:cNvSpPr>
          <p:nvPr>
            <p:ph type="title"/>
          </p:nvPr>
        </p:nvSpPr>
        <p:spPr>
          <a:xfrm>
            <a:off x="210025" y="4235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Protected</a:t>
            </a:r>
            <a:endParaRPr/>
          </a:p>
        </p:txBody>
      </p:sp>
      <p:pic>
        <p:nvPicPr>
          <p:cNvPr id="436" name="Google Shape;4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625" y="553525"/>
            <a:ext cx="6378651" cy="37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4391250"/>
            <a:ext cx="4018323" cy="609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ncient History of China Thesis by Slidesgo">
  <a:themeElements>
    <a:clrScheme name="Simple Light">
      <a:dk1>
        <a:srgbClr val="232322"/>
      </a:dk1>
      <a:lt1>
        <a:srgbClr val="F7FAF2"/>
      </a:lt1>
      <a:dk2>
        <a:srgbClr val="99C8A7"/>
      </a:dk2>
      <a:lt2>
        <a:srgbClr val="97B2A4"/>
      </a:lt2>
      <a:accent1>
        <a:srgbClr val="7C836B"/>
      </a:accent1>
      <a:accent2>
        <a:srgbClr val="F0E5D0"/>
      </a:accent2>
      <a:accent3>
        <a:srgbClr val="9A5C47"/>
      </a:accent3>
      <a:accent4>
        <a:srgbClr val="D48C72"/>
      </a:accent4>
      <a:accent5>
        <a:srgbClr val="F19072"/>
      </a:accent5>
      <a:accent6>
        <a:srgbClr val="F8CDC1"/>
      </a:accent6>
      <a:hlink>
        <a:srgbClr val="2323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361</Words>
  <Application>Microsoft Office PowerPoint</Application>
  <PresentationFormat>On-screen Show (16:9)</PresentationFormat>
  <Paragraphs>99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Anaheim</vt:lpstr>
      <vt:lpstr>Arial</vt:lpstr>
      <vt:lpstr>Jua</vt:lpstr>
      <vt:lpstr>Maven Pro</vt:lpstr>
      <vt:lpstr>Merienda One</vt:lpstr>
      <vt:lpstr>Nunito</vt:lpstr>
      <vt:lpstr>Ancient History of China Thesis by Slidesgo</vt:lpstr>
      <vt:lpstr>Java Assignment</vt:lpstr>
      <vt:lpstr>PowerPoint Presentation</vt:lpstr>
      <vt:lpstr>PowerPoint Presentation</vt:lpstr>
      <vt:lpstr>Access Modifiers</vt:lpstr>
      <vt:lpstr>Let’s us understand more about the access modifiers in the table below: </vt:lpstr>
      <vt:lpstr>Code Implementation</vt:lpstr>
      <vt:lpstr>Public Modifier</vt:lpstr>
      <vt:lpstr>Private </vt:lpstr>
      <vt:lpstr>Protected</vt:lpstr>
      <vt:lpstr>Default</vt:lpstr>
      <vt:lpstr>PowerPoint Presentation</vt:lpstr>
      <vt:lpstr>Non-Access Modifiers</vt:lpstr>
      <vt:lpstr>Code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Assignment</dc:title>
  <cp:lastModifiedBy>Kry SengHort</cp:lastModifiedBy>
  <cp:revision>2</cp:revision>
  <dcterms:modified xsi:type="dcterms:W3CDTF">2022-11-21T17:08:02Z</dcterms:modified>
</cp:coreProperties>
</file>